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16"/>
  </p:notesMasterIdLst>
  <p:handoutMasterIdLst>
    <p:handoutMasterId r:id="rId17"/>
  </p:handoutMasterIdLst>
  <p:sldIdLst>
    <p:sldId id="295" r:id="rId5"/>
    <p:sldId id="334" r:id="rId6"/>
    <p:sldId id="337" r:id="rId7"/>
    <p:sldId id="335" r:id="rId8"/>
    <p:sldId id="336" r:id="rId9"/>
    <p:sldId id="338" r:id="rId10"/>
    <p:sldId id="2147474028" r:id="rId11"/>
    <p:sldId id="340" r:id="rId12"/>
    <p:sldId id="2147474044" r:id="rId13"/>
    <p:sldId id="2147474042" r:id="rId14"/>
    <p:sldId id="257" r:id="rId15"/>
  </p:sldIdLst>
  <p:sldSz cx="9144000" cy="6858000" type="screen4x3"/>
  <p:notesSz cx="6797675" cy="9926638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8D0F0A-DE05-4A42-9708-06B99D495EB7}">
          <p14:sldIdLst>
            <p14:sldId id="295"/>
          </p14:sldIdLst>
        </p14:section>
        <p14:section name="Introduccion" id="{78661C00-685E-4F50-B7BC-8B386ADB735B}">
          <p14:sldIdLst>
            <p14:sldId id="334"/>
            <p14:sldId id="337"/>
          </p14:sldIdLst>
        </p14:section>
        <p14:section name="1. Fundamentos y diagnóstico de rendimiento" id="{06E2F9FF-22BB-4F0A-A7A6-D6F6F2D9919B}">
          <p14:sldIdLst>
            <p14:sldId id="335"/>
            <p14:sldId id="336"/>
            <p14:sldId id="338"/>
            <p14:sldId id="2147474028"/>
            <p14:sldId id="340"/>
            <p14:sldId id="2147474044"/>
            <p14:sldId id="2147474042"/>
          </p14:sldIdLst>
        </p14:section>
        <p14:section name="Fin" id="{9CF3C226-B334-4E16-8AF2-95D0DE59AB66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55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83796"/>
    <a:srgbClr val="F5750B"/>
    <a:srgbClr val="D40D34"/>
    <a:srgbClr val="FFEE46"/>
    <a:srgbClr val="D0C70A"/>
    <a:srgbClr val="062970"/>
    <a:srgbClr val="2D5499"/>
    <a:srgbClr val="6ABAD0"/>
    <a:srgbClr val="BDC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3CA6E-EF7F-4C06-98B5-0B6C67379155}" v="67" dt="2025-08-21T12:14:17.21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 autoAdjust="0"/>
    <p:restoredTop sz="86925" autoAdjust="0"/>
  </p:normalViewPr>
  <p:slideViewPr>
    <p:cSldViewPr>
      <p:cViewPr varScale="1">
        <p:scale>
          <a:sx n="92" d="100"/>
          <a:sy n="92" d="100"/>
        </p:scale>
        <p:origin x="2364" y="96"/>
      </p:cViewPr>
      <p:guideLst>
        <p:guide orient="horz" pos="799"/>
        <p:guide pos="249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Sanz" userId="b60748b7-f2df-4c57-9ffa-ce60a404c4fa" providerId="ADAL" clId="{5223CA6E-EF7F-4C06-98B5-0B6C67379155}"/>
    <pc:docChg chg="undo redo custSel addSld delSld modSld sldOrd modSection">
      <pc:chgData name="Pablo Sanz" userId="b60748b7-f2df-4c57-9ffa-ce60a404c4fa" providerId="ADAL" clId="{5223CA6E-EF7F-4C06-98B5-0B6C67379155}" dt="2025-08-21T12:14:24.755" v="2151" actId="20577"/>
      <pc:docMkLst>
        <pc:docMk/>
      </pc:docMkLst>
      <pc:sldChg chg="modSp">
        <pc:chgData name="Pablo Sanz" userId="b60748b7-f2df-4c57-9ffa-ce60a404c4fa" providerId="ADAL" clId="{5223CA6E-EF7F-4C06-98B5-0B6C67379155}" dt="2025-08-13T19:48:15.954" v="272"/>
        <pc:sldMkLst>
          <pc:docMk/>
          <pc:sldMk cId="3972106050" sldId="335"/>
        </pc:sldMkLst>
        <pc:spChg chg="mod">
          <ac:chgData name="Pablo Sanz" userId="b60748b7-f2df-4c57-9ffa-ce60a404c4fa" providerId="ADAL" clId="{5223CA6E-EF7F-4C06-98B5-0B6C67379155}" dt="2025-08-13T19:48:15.954" v="272"/>
          <ac:spMkLst>
            <pc:docMk/>
            <pc:sldMk cId="3972106050" sldId="335"/>
            <ac:spMk id="5" creationId="{E4AF9137-C8F1-9D40-27FC-4161D4B1D910}"/>
          </ac:spMkLst>
        </pc:spChg>
      </pc:sldChg>
      <pc:sldChg chg="addSp delSp modSp mod">
        <pc:chgData name="Pablo Sanz" userId="b60748b7-f2df-4c57-9ffa-ce60a404c4fa" providerId="ADAL" clId="{5223CA6E-EF7F-4C06-98B5-0B6C67379155}" dt="2025-08-21T09:46:09.134" v="2137" actId="20577"/>
        <pc:sldMkLst>
          <pc:docMk/>
          <pc:sldMk cId="1630953449" sldId="336"/>
        </pc:sldMkLst>
        <pc:spChg chg="add mod">
          <ac:chgData name="Pablo Sanz" userId="b60748b7-f2df-4c57-9ffa-ce60a404c4fa" providerId="ADAL" clId="{5223CA6E-EF7F-4C06-98B5-0B6C67379155}" dt="2025-08-21T09:46:09.134" v="2137" actId="20577"/>
          <ac:spMkLst>
            <pc:docMk/>
            <pc:sldMk cId="1630953449" sldId="336"/>
            <ac:spMk id="2" creationId="{42898FEF-C50C-F417-DDD6-D89955F56D1F}"/>
          </ac:spMkLst>
        </pc:spChg>
        <pc:spChg chg="mod">
          <ac:chgData name="Pablo Sanz" userId="b60748b7-f2df-4c57-9ffa-ce60a404c4fa" providerId="ADAL" clId="{5223CA6E-EF7F-4C06-98B5-0B6C67379155}" dt="2025-08-13T19:48:43.881" v="273"/>
          <ac:spMkLst>
            <pc:docMk/>
            <pc:sldMk cId="1630953449" sldId="336"/>
            <ac:spMk id="5" creationId="{84411A56-3C66-0378-7DDF-57703D25D657}"/>
          </ac:spMkLst>
        </pc:spChg>
      </pc:sldChg>
      <pc:sldChg chg="modSp mod">
        <pc:chgData name="Pablo Sanz" userId="b60748b7-f2df-4c57-9ffa-ce60a404c4fa" providerId="ADAL" clId="{5223CA6E-EF7F-4C06-98B5-0B6C67379155}" dt="2025-08-13T19:42:19.659" v="270" actId="20577"/>
        <pc:sldMkLst>
          <pc:docMk/>
          <pc:sldMk cId="910241638" sldId="337"/>
        </pc:sldMkLst>
        <pc:spChg chg="mod">
          <ac:chgData name="Pablo Sanz" userId="b60748b7-f2df-4c57-9ffa-ce60a404c4fa" providerId="ADAL" clId="{5223CA6E-EF7F-4C06-98B5-0B6C67379155}" dt="2025-08-13T19:42:19.659" v="270" actId="20577"/>
          <ac:spMkLst>
            <pc:docMk/>
            <pc:sldMk cId="910241638" sldId="337"/>
            <ac:spMk id="6" creationId="{E1FFDE6A-4AB1-ACA8-1D45-1A1FAD325707}"/>
          </ac:spMkLst>
        </pc:spChg>
      </pc:sldChg>
      <pc:sldChg chg="addSp modSp mod">
        <pc:chgData name="Pablo Sanz" userId="b60748b7-f2df-4c57-9ffa-ce60a404c4fa" providerId="ADAL" clId="{5223CA6E-EF7F-4C06-98B5-0B6C67379155}" dt="2025-08-16T09:41:41.495" v="2127" actId="20577"/>
        <pc:sldMkLst>
          <pc:docMk/>
          <pc:sldMk cId="2876114064" sldId="338"/>
        </pc:sldMkLst>
        <pc:spChg chg="mod">
          <ac:chgData name="Pablo Sanz" userId="b60748b7-f2df-4c57-9ffa-ce60a404c4fa" providerId="ADAL" clId="{5223CA6E-EF7F-4C06-98B5-0B6C67379155}" dt="2025-08-16T09:41:41.495" v="2127" actId="20577"/>
          <ac:spMkLst>
            <pc:docMk/>
            <pc:sldMk cId="2876114064" sldId="338"/>
            <ac:spMk id="5" creationId="{01E8EAE6-3201-6D71-CF4A-C52F242D455B}"/>
          </ac:spMkLst>
        </pc:spChg>
        <pc:spChg chg="mod">
          <ac:chgData name="Pablo Sanz" userId="b60748b7-f2df-4c57-9ffa-ce60a404c4fa" providerId="ADAL" clId="{5223CA6E-EF7F-4C06-98B5-0B6C67379155}" dt="2025-08-13T20:22:53" v="373" actId="1076"/>
          <ac:spMkLst>
            <pc:docMk/>
            <pc:sldMk cId="2876114064" sldId="338"/>
            <ac:spMk id="6" creationId="{F4014B3A-F31F-D48C-E119-0B7C0F9C63B6}"/>
          </ac:spMkLst>
        </pc:spChg>
      </pc:sldChg>
      <pc:sldChg chg="del">
        <pc:chgData name="Pablo Sanz" userId="b60748b7-f2df-4c57-9ffa-ce60a404c4fa" providerId="ADAL" clId="{5223CA6E-EF7F-4C06-98B5-0B6C67379155}" dt="2025-08-13T19:47:52.837" v="271" actId="47"/>
        <pc:sldMkLst>
          <pc:docMk/>
          <pc:sldMk cId="3912809633" sldId="339"/>
        </pc:sldMkLst>
      </pc:sldChg>
      <pc:sldChg chg="addSp delSp modSp mod modNotesTx">
        <pc:chgData name="Pablo Sanz" userId="b60748b7-f2df-4c57-9ffa-ce60a404c4fa" providerId="ADAL" clId="{5223CA6E-EF7F-4C06-98B5-0B6C67379155}" dt="2025-08-21T12:14:24.755" v="2151" actId="20577"/>
        <pc:sldMkLst>
          <pc:docMk/>
          <pc:sldMk cId="1961196676" sldId="340"/>
        </pc:sldMkLst>
        <pc:spChg chg="add mod">
          <ac:chgData name="Pablo Sanz" userId="b60748b7-f2df-4c57-9ffa-ce60a404c4fa" providerId="ADAL" clId="{5223CA6E-EF7F-4C06-98B5-0B6C67379155}" dt="2025-08-14T19:00:51.685" v="682" actId="552"/>
          <ac:spMkLst>
            <pc:docMk/>
            <pc:sldMk cId="1961196676" sldId="340"/>
            <ac:spMk id="2" creationId="{75BE6B6B-A2CB-1777-4E99-B19177E7A0C3}"/>
          </ac:spMkLst>
        </pc:spChg>
        <pc:spChg chg="add mod">
          <ac:chgData name="Pablo Sanz" userId="b60748b7-f2df-4c57-9ffa-ce60a404c4fa" providerId="ADAL" clId="{5223CA6E-EF7F-4C06-98B5-0B6C67379155}" dt="2025-08-14T18:57:02.501" v="595" actId="14100"/>
          <ac:spMkLst>
            <pc:docMk/>
            <pc:sldMk cId="1961196676" sldId="340"/>
            <ac:spMk id="3" creationId="{FEBD61C8-E85C-8F3E-5D44-0A630F60FE82}"/>
          </ac:spMkLst>
        </pc:spChg>
        <pc:spChg chg="add mod">
          <ac:chgData name="Pablo Sanz" userId="b60748b7-f2df-4c57-9ffa-ce60a404c4fa" providerId="ADAL" clId="{5223CA6E-EF7F-4C06-98B5-0B6C67379155}" dt="2025-08-14T18:57:17.198" v="602" actId="14100"/>
          <ac:spMkLst>
            <pc:docMk/>
            <pc:sldMk cId="1961196676" sldId="340"/>
            <ac:spMk id="4" creationId="{D6ADE824-0972-0F9E-256A-0E86D2F03066}"/>
          </ac:spMkLst>
        </pc:spChg>
        <pc:spChg chg="mod">
          <ac:chgData name="Pablo Sanz" userId="b60748b7-f2df-4c57-9ffa-ce60a404c4fa" providerId="ADAL" clId="{5223CA6E-EF7F-4C06-98B5-0B6C67379155}" dt="2025-08-16T09:38:31.338" v="2009" actId="20577"/>
          <ac:spMkLst>
            <pc:docMk/>
            <pc:sldMk cId="1961196676" sldId="340"/>
            <ac:spMk id="5" creationId="{F5BF2712-F487-5274-8AB2-3B4280C916D2}"/>
          </ac:spMkLst>
        </pc:spChg>
        <pc:spChg chg="add mod">
          <ac:chgData name="Pablo Sanz" userId="b60748b7-f2df-4c57-9ffa-ce60a404c4fa" providerId="ADAL" clId="{5223CA6E-EF7F-4C06-98B5-0B6C67379155}" dt="2025-08-14T19:00:51.685" v="682" actId="552"/>
          <ac:spMkLst>
            <pc:docMk/>
            <pc:sldMk cId="1961196676" sldId="340"/>
            <ac:spMk id="25" creationId="{D4DE7062-6C81-2B21-0EB7-A394E27D6DD3}"/>
          </ac:spMkLst>
        </pc:spChg>
        <pc:spChg chg="add mod">
          <ac:chgData name="Pablo Sanz" userId="b60748b7-f2df-4c57-9ffa-ce60a404c4fa" providerId="ADAL" clId="{5223CA6E-EF7F-4C06-98B5-0B6C67379155}" dt="2025-08-14T19:00:44.435" v="681" actId="552"/>
          <ac:spMkLst>
            <pc:docMk/>
            <pc:sldMk cId="1961196676" sldId="340"/>
            <ac:spMk id="27" creationId="{9B8915BE-E19B-C10F-F805-524DAEB5E076}"/>
          </ac:spMkLst>
        </pc:spChg>
        <pc:spChg chg="add mod">
          <ac:chgData name="Pablo Sanz" userId="b60748b7-f2df-4c57-9ffa-ce60a404c4fa" providerId="ADAL" clId="{5223CA6E-EF7F-4C06-98B5-0B6C67379155}" dt="2025-08-14T19:01:00.799" v="684" actId="1036"/>
          <ac:spMkLst>
            <pc:docMk/>
            <pc:sldMk cId="1961196676" sldId="340"/>
            <ac:spMk id="28" creationId="{84571499-C848-6E79-ED0B-5CC68820BC30}"/>
          </ac:spMkLst>
        </pc:spChg>
        <pc:spChg chg="add mod">
          <ac:chgData name="Pablo Sanz" userId="b60748b7-f2df-4c57-9ffa-ce60a404c4fa" providerId="ADAL" clId="{5223CA6E-EF7F-4C06-98B5-0B6C67379155}" dt="2025-08-14T19:01:00.799" v="684" actId="1036"/>
          <ac:spMkLst>
            <pc:docMk/>
            <pc:sldMk cId="1961196676" sldId="340"/>
            <ac:spMk id="29" creationId="{93CBD926-575E-BD31-300A-357A6124343B}"/>
          </ac:spMkLst>
        </pc:spChg>
        <pc:spChg chg="add mod">
          <ac:chgData name="Pablo Sanz" userId="b60748b7-f2df-4c57-9ffa-ce60a404c4fa" providerId="ADAL" clId="{5223CA6E-EF7F-4C06-98B5-0B6C67379155}" dt="2025-08-14T18:58:56.109" v="664" actId="208"/>
          <ac:spMkLst>
            <pc:docMk/>
            <pc:sldMk cId="1961196676" sldId="340"/>
            <ac:spMk id="30" creationId="{138AC91B-A331-2161-088A-66A20EEFAAE9}"/>
          </ac:spMkLst>
        </pc:spChg>
        <pc:spChg chg="add mod">
          <ac:chgData name="Pablo Sanz" userId="b60748b7-f2df-4c57-9ffa-ce60a404c4fa" providerId="ADAL" clId="{5223CA6E-EF7F-4C06-98B5-0B6C67379155}" dt="2025-08-14T19:02:01.458" v="700" actId="242"/>
          <ac:spMkLst>
            <pc:docMk/>
            <pc:sldMk cId="1961196676" sldId="340"/>
            <ac:spMk id="48" creationId="{0BE6F525-BDB1-606C-D6BA-6BC68AEF42F0}"/>
          </ac:spMkLst>
        </pc:spChg>
        <pc:picChg chg="add mod">
          <ac:chgData name="Pablo Sanz" userId="b60748b7-f2df-4c57-9ffa-ce60a404c4fa" providerId="ADAL" clId="{5223CA6E-EF7F-4C06-98B5-0B6C67379155}" dt="2025-08-14T18:57:22.957" v="607" actId="1037"/>
          <ac:picMkLst>
            <pc:docMk/>
            <pc:sldMk cId="1961196676" sldId="340"/>
            <ac:picMk id="24" creationId="{38A85597-47CC-23DD-4EC0-1CBE91A27EB3}"/>
          </ac:picMkLst>
        </pc:picChg>
        <pc:cxnChg chg="add mod">
          <ac:chgData name="Pablo Sanz" userId="b60748b7-f2df-4c57-9ffa-ce60a404c4fa" providerId="ADAL" clId="{5223CA6E-EF7F-4C06-98B5-0B6C67379155}" dt="2025-08-14T19:00:51.685" v="682" actId="552"/>
          <ac:cxnSpMkLst>
            <pc:docMk/>
            <pc:sldMk cId="1961196676" sldId="340"/>
            <ac:cxnSpMk id="32" creationId="{5E1E7FFB-CED2-3B68-4E62-4E963B104113}"/>
          </ac:cxnSpMkLst>
        </pc:cxnChg>
        <pc:cxnChg chg="add mod">
          <ac:chgData name="Pablo Sanz" userId="b60748b7-f2df-4c57-9ffa-ce60a404c4fa" providerId="ADAL" clId="{5223CA6E-EF7F-4C06-98B5-0B6C67379155}" dt="2025-08-14T19:00:51.685" v="682" actId="552"/>
          <ac:cxnSpMkLst>
            <pc:docMk/>
            <pc:sldMk cId="1961196676" sldId="340"/>
            <ac:cxnSpMk id="34" creationId="{398243A4-ED07-B2F0-FC6F-AEA17BFC5230}"/>
          </ac:cxnSpMkLst>
        </pc:cxnChg>
        <pc:cxnChg chg="add mod">
          <ac:chgData name="Pablo Sanz" userId="b60748b7-f2df-4c57-9ffa-ce60a404c4fa" providerId="ADAL" clId="{5223CA6E-EF7F-4C06-98B5-0B6C67379155}" dt="2025-08-14T19:01:00.799" v="684" actId="1036"/>
          <ac:cxnSpMkLst>
            <pc:docMk/>
            <pc:sldMk cId="1961196676" sldId="340"/>
            <ac:cxnSpMk id="38" creationId="{A0FA9CFE-38BB-3574-B970-B670284FEC74}"/>
          </ac:cxnSpMkLst>
        </pc:cxnChg>
        <pc:cxnChg chg="add mod">
          <ac:chgData name="Pablo Sanz" userId="b60748b7-f2df-4c57-9ffa-ce60a404c4fa" providerId="ADAL" clId="{5223CA6E-EF7F-4C06-98B5-0B6C67379155}" dt="2025-08-14T19:01:00.799" v="684" actId="1036"/>
          <ac:cxnSpMkLst>
            <pc:docMk/>
            <pc:sldMk cId="1961196676" sldId="340"/>
            <ac:cxnSpMk id="41" creationId="{87131C4D-A825-4A2F-03C6-98D3D2951C71}"/>
          </ac:cxnSpMkLst>
        </pc:cxnChg>
        <pc:cxnChg chg="add mod">
          <ac:chgData name="Pablo Sanz" userId="b60748b7-f2df-4c57-9ffa-ce60a404c4fa" providerId="ADAL" clId="{5223CA6E-EF7F-4C06-98B5-0B6C67379155}" dt="2025-08-14T19:01:29.268" v="689" actId="1582"/>
          <ac:cxnSpMkLst>
            <pc:docMk/>
            <pc:sldMk cId="1961196676" sldId="340"/>
            <ac:cxnSpMk id="44" creationId="{C8B796DA-2AE4-96CB-924F-14C5AF888313}"/>
          </ac:cxnSpMkLst>
        </pc:cxnChg>
        <pc:cxnChg chg="add mod">
          <ac:chgData name="Pablo Sanz" userId="b60748b7-f2df-4c57-9ffa-ce60a404c4fa" providerId="ADAL" clId="{5223CA6E-EF7F-4C06-98B5-0B6C67379155}" dt="2025-08-14T19:01:29.268" v="689" actId="1582"/>
          <ac:cxnSpMkLst>
            <pc:docMk/>
            <pc:sldMk cId="1961196676" sldId="340"/>
            <ac:cxnSpMk id="47" creationId="{B8C98C1C-24F5-5834-3F33-605CF4EC325C}"/>
          </ac:cxnSpMkLst>
        </pc:cxnChg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3083179937" sldId="2147474026"/>
        </pc:sldMkLst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195229177" sldId="2147474027"/>
        </pc:sldMkLst>
      </pc:sldChg>
      <pc:sldChg chg="addSp delSp modSp mod ord">
        <pc:chgData name="Pablo Sanz" userId="b60748b7-f2df-4c57-9ffa-ce60a404c4fa" providerId="ADAL" clId="{5223CA6E-EF7F-4C06-98B5-0B6C67379155}" dt="2025-08-21T09:46:13.589" v="2139"/>
        <pc:sldMkLst>
          <pc:docMk/>
          <pc:sldMk cId="956919486" sldId="2147474028"/>
        </pc:sldMkLst>
        <pc:spChg chg="mod">
          <ac:chgData name="Pablo Sanz" userId="b60748b7-f2df-4c57-9ffa-ce60a404c4fa" providerId="ADAL" clId="{5223CA6E-EF7F-4C06-98B5-0B6C67379155}" dt="2025-08-14T19:20:09.797" v="777" actId="27636"/>
          <ac:spMkLst>
            <pc:docMk/>
            <pc:sldMk cId="956919486" sldId="2147474028"/>
            <ac:spMk id="5" creationId="{76E08F59-CBFD-85D6-D90A-36A70D0D7009}"/>
          </ac:spMkLst>
        </pc:spChg>
        <pc:spChg chg="add mod">
          <ac:chgData name="Pablo Sanz" userId="b60748b7-f2df-4c57-9ffa-ce60a404c4fa" providerId="ADAL" clId="{5223CA6E-EF7F-4C06-98B5-0B6C67379155}" dt="2025-08-14T19:38:53.690" v="1117" actId="113"/>
          <ac:spMkLst>
            <pc:docMk/>
            <pc:sldMk cId="956919486" sldId="2147474028"/>
            <ac:spMk id="7" creationId="{BCD0525B-2980-21CC-4CCF-6838EEF76FC8}"/>
          </ac:spMkLst>
        </pc:spChg>
        <pc:spChg chg="add mod">
          <ac:chgData name="Pablo Sanz" userId="b60748b7-f2df-4c57-9ffa-ce60a404c4fa" providerId="ADAL" clId="{5223CA6E-EF7F-4C06-98B5-0B6C67379155}" dt="2025-08-15T18:23:33.555" v="1172" actId="122"/>
          <ac:spMkLst>
            <pc:docMk/>
            <pc:sldMk cId="956919486" sldId="2147474028"/>
            <ac:spMk id="8" creationId="{876714FE-5FCA-15D9-FB33-939EF5804C7F}"/>
          </ac:spMkLst>
        </pc:spChg>
        <pc:spChg chg="add mod">
          <ac:chgData name="Pablo Sanz" userId="b60748b7-f2df-4c57-9ffa-ce60a404c4fa" providerId="ADAL" clId="{5223CA6E-EF7F-4C06-98B5-0B6C67379155}" dt="2025-08-14T19:35:25.069" v="1098" actId="12788"/>
          <ac:spMkLst>
            <pc:docMk/>
            <pc:sldMk cId="956919486" sldId="2147474028"/>
            <ac:spMk id="15" creationId="{ED60CFEF-E958-DAB8-6BE7-FA018DE112C0}"/>
          </ac:spMkLst>
        </pc:spChg>
        <pc:spChg chg="add mod">
          <ac:chgData name="Pablo Sanz" userId="b60748b7-f2df-4c57-9ffa-ce60a404c4fa" providerId="ADAL" clId="{5223CA6E-EF7F-4C06-98B5-0B6C67379155}" dt="2025-08-14T19:35:25.069" v="1098" actId="12788"/>
          <ac:spMkLst>
            <pc:docMk/>
            <pc:sldMk cId="956919486" sldId="2147474028"/>
            <ac:spMk id="17" creationId="{9C8B2638-034B-75D9-780B-6F02A8D89EA7}"/>
          </ac:spMkLst>
        </pc:spChg>
        <pc:spChg chg="add mod">
          <ac:chgData name="Pablo Sanz" userId="b60748b7-f2df-4c57-9ffa-ce60a404c4fa" providerId="ADAL" clId="{5223CA6E-EF7F-4C06-98B5-0B6C67379155}" dt="2025-08-14T19:41:36.881" v="1125" actId="1036"/>
          <ac:spMkLst>
            <pc:docMk/>
            <pc:sldMk cId="956919486" sldId="2147474028"/>
            <ac:spMk id="18" creationId="{29CC983B-766D-0958-27F8-695091048C7C}"/>
          </ac:spMkLst>
        </pc:spChg>
        <pc:spChg chg="add mod">
          <ac:chgData name="Pablo Sanz" userId="b60748b7-f2df-4c57-9ffa-ce60a404c4fa" providerId="ADAL" clId="{5223CA6E-EF7F-4C06-98B5-0B6C67379155}" dt="2025-08-14T19:35:25.069" v="1098" actId="12788"/>
          <ac:spMkLst>
            <pc:docMk/>
            <pc:sldMk cId="956919486" sldId="2147474028"/>
            <ac:spMk id="19" creationId="{46284BBC-B30E-B671-DB6C-9C63DBF6DA12}"/>
          </ac:spMkLst>
        </pc:spChg>
        <pc:spChg chg="add mod">
          <ac:chgData name="Pablo Sanz" userId="b60748b7-f2df-4c57-9ffa-ce60a404c4fa" providerId="ADAL" clId="{5223CA6E-EF7F-4C06-98B5-0B6C67379155}" dt="2025-08-14T19:35:25.069" v="1098" actId="12788"/>
          <ac:spMkLst>
            <pc:docMk/>
            <pc:sldMk cId="956919486" sldId="2147474028"/>
            <ac:spMk id="20" creationId="{6A1ACC39-57F5-ABD1-77B9-48B8653E657D}"/>
          </ac:spMkLst>
        </pc:spChg>
        <pc:spChg chg="mod">
          <ac:chgData name="Pablo Sanz" userId="b60748b7-f2df-4c57-9ffa-ce60a404c4fa" providerId="ADAL" clId="{5223CA6E-EF7F-4C06-98B5-0B6C67379155}" dt="2025-08-14T19:38:46.940" v="1115" actId="113"/>
          <ac:spMkLst>
            <pc:docMk/>
            <pc:sldMk cId="956919486" sldId="2147474028"/>
            <ac:spMk id="26" creationId="{BE1D72C2-B8D8-136C-B363-DD3915B9E482}"/>
          </ac:spMkLst>
        </pc:spChg>
        <pc:picChg chg="add mod">
          <ac:chgData name="Pablo Sanz" userId="b60748b7-f2df-4c57-9ffa-ce60a404c4fa" providerId="ADAL" clId="{5223CA6E-EF7F-4C06-98B5-0B6C67379155}" dt="2025-08-14T19:38:34.511" v="1113"/>
          <ac:picMkLst>
            <pc:docMk/>
            <pc:sldMk cId="956919486" sldId="2147474028"/>
            <ac:picMk id="57" creationId="{503E8B62-6F38-5BCD-36FE-4BE3A98B2BBF}"/>
          </ac:picMkLst>
        </pc:picChg>
        <pc:picChg chg="add mod">
          <ac:chgData name="Pablo Sanz" userId="b60748b7-f2df-4c57-9ffa-ce60a404c4fa" providerId="ADAL" clId="{5223CA6E-EF7F-4C06-98B5-0B6C67379155}" dt="2025-08-14T19:39:41.181" v="1121"/>
          <ac:picMkLst>
            <pc:docMk/>
            <pc:sldMk cId="956919486" sldId="2147474028"/>
            <ac:picMk id="59" creationId="{7DD589E3-57DE-BB05-EB29-AAAF6DF29B3C}"/>
          </ac:picMkLst>
        </pc:picChg>
        <pc:picChg chg="add mod modCrop">
          <ac:chgData name="Pablo Sanz" userId="b60748b7-f2df-4c57-9ffa-ce60a404c4fa" providerId="ADAL" clId="{5223CA6E-EF7F-4C06-98B5-0B6C67379155}" dt="2025-08-15T18:22:22.139" v="1162" actId="1036"/>
          <ac:picMkLst>
            <pc:docMk/>
            <pc:sldMk cId="956919486" sldId="2147474028"/>
            <ac:picMk id="61" creationId="{01B5B348-DE4E-FBDD-16D2-6C5477A0E162}"/>
          </ac:picMkLst>
        </pc:picChg>
        <pc:picChg chg="add mod">
          <ac:chgData name="Pablo Sanz" userId="b60748b7-f2df-4c57-9ffa-ce60a404c4fa" providerId="ADAL" clId="{5223CA6E-EF7F-4C06-98B5-0B6C67379155}" dt="2025-08-15T18:22:16.889" v="1160" actId="14100"/>
          <ac:picMkLst>
            <pc:docMk/>
            <pc:sldMk cId="956919486" sldId="2147474028"/>
            <ac:picMk id="63" creationId="{FDA9422D-BC3B-9E38-1EF0-791B0AD14C1B}"/>
          </ac:picMkLst>
        </pc:picChg>
        <pc:picChg chg="add mod">
          <ac:chgData name="Pablo Sanz" userId="b60748b7-f2df-4c57-9ffa-ce60a404c4fa" providerId="ADAL" clId="{5223CA6E-EF7F-4C06-98B5-0B6C67379155}" dt="2025-08-15T18:22:16.889" v="1160" actId="14100"/>
          <ac:picMkLst>
            <pc:docMk/>
            <pc:sldMk cId="956919486" sldId="2147474028"/>
            <ac:picMk id="67" creationId="{03676818-6B75-F0E0-FEFB-35DB892FE0B9}"/>
          </ac:picMkLst>
        </pc:picChg>
        <pc:picChg chg="add mod">
          <ac:chgData name="Pablo Sanz" userId="b60748b7-f2df-4c57-9ffa-ce60a404c4fa" providerId="ADAL" clId="{5223CA6E-EF7F-4C06-98B5-0B6C67379155}" dt="2025-08-15T18:22:16.889" v="1160" actId="14100"/>
          <ac:picMkLst>
            <pc:docMk/>
            <pc:sldMk cId="956919486" sldId="2147474028"/>
            <ac:picMk id="69" creationId="{594845A8-1A2C-4E8A-4AFD-2E9378F8BF41}"/>
          </ac:picMkLst>
        </pc:picChg>
        <pc:picChg chg="add mod">
          <ac:chgData name="Pablo Sanz" userId="b60748b7-f2df-4c57-9ffa-ce60a404c4fa" providerId="ADAL" clId="{5223CA6E-EF7F-4C06-98B5-0B6C67379155}" dt="2025-08-15T18:22:16.889" v="1160" actId="14100"/>
          <ac:picMkLst>
            <pc:docMk/>
            <pc:sldMk cId="956919486" sldId="2147474028"/>
            <ac:picMk id="71" creationId="{882B4ACB-AD13-6CC6-AFC4-2469DCEE4FE6}"/>
          </ac:picMkLst>
        </pc:picChg>
        <pc:cxnChg chg="add mod">
          <ac:chgData name="Pablo Sanz" userId="b60748b7-f2df-4c57-9ffa-ce60a404c4fa" providerId="ADAL" clId="{5223CA6E-EF7F-4C06-98B5-0B6C67379155}" dt="2025-08-14T19:35:25.069" v="1098" actId="12788"/>
          <ac:cxnSpMkLst>
            <pc:docMk/>
            <pc:sldMk cId="956919486" sldId="2147474028"/>
            <ac:cxnSpMk id="22" creationId="{8AA33AF7-C6CD-1194-0D48-8EC782E0CB08}"/>
          </ac:cxnSpMkLst>
        </pc:cxnChg>
        <pc:cxnChg chg="add mod">
          <ac:chgData name="Pablo Sanz" userId="b60748b7-f2df-4c57-9ffa-ce60a404c4fa" providerId="ADAL" clId="{5223CA6E-EF7F-4C06-98B5-0B6C67379155}" dt="2025-08-14T19:35:25.069" v="1098" actId="12788"/>
          <ac:cxnSpMkLst>
            <pc:docMk/>
            <pc:sldMk cId="956919486" sldId="2147474028"/>
            <ac:cxnSpMk id="23" creationId="{8C9A73E2-F54F-25D2-6B85-0E56D2ADA27E}"/>
          </ac:cxnSpMkLst>
        </pc:cxnChg>
        <pc:cxnChg chg="add mod">
          <ac:chgData name="Pablo Sanz" userId="b60748b7-f2df-4c57-9ffa-ce60a404c4fa" providerId="ADAL" clId="{5223CA6E-EF7F-4C06-98B5-0B6C67379155}" dt="2025-08-14T19:35:25.069" v="1098" actId="12788"/>
          <ac:cxnSpMkLst>
            <pc:docMk/>
            <pc:sldMk cId="956919486" sldId="2147474028"/>
            <ac:cxnSpMk id="35" creationId="{D312B36C-FE1D-931A-E06F-B259002E2456}"/>
          </ac:cxnSpMkLst>
        </pc:cxnChg>
        <pc:cxnChg chg="add mod">
          <ac:chgData name="Pablo Sanz" userId="b60748b7-f2df-4c57-9ffa-ce60a404c4fa" providerId="ADAL" clId="{5223CA6E-EF7F-4C06-98B5-0B6C67379155}" dt="2025-08-14T19:35:32.603" v="1100" actId="14100"/>
          <ac:cxnSpMkLst>
            <pc:docMk/>
            <pc:sldMk cId="956919486" sldId="2147474028"/>
            <ac:cxnSpMk id="38" creationId="{E8854A61-AFFD-8B4A-241F-0D4B4542EE4E}"/>
          </ac:cxnSpMkLst>
        </pc:cxnChg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991730709" sldId="2147474029"/>
        </pc:sldMkLst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63013833" sldId="2147474030"/>
        </pc:sldMkLst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3694997189" sldId="2147474031"/>
        </pc:sldMkLst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3937063794" sldId="2147474032"/>
        </pc:sldMkLst>
      </pc:sldChg>
      <pc:sldChg chg="del">
        <pc:chgData name="Pablo Sanz" userId="b60748b7-f2df-4c57-9ffa-ce60a404c4fa" providerId="ADAL" clId="{5223CA6E-EF7F-4C06-98B5-0B6C67379155}" dt="2025-08-16T09:29:31.196" v="1726" actId="47"/>
        <pc:sldMkLst>
          <pc:docMk/>
          <pc:sldMk cId="2948245080" sldId="2147474033"/>
        </pc:sldMkLst>
      </pc:sldChg>
      <pc:sldChg chg="modSp mod">
        <pc:chgData name="Pablo Sanz" userId="b60748b7-f2df-4c57-9ffa-ce60a404c4fa" providerId="ADAL" clId="{5223CA6E-EF7F-4C06-98B5-0B6C67379155}" dt="2025-08-16T09:36:25.620" v="1937" actId="20577"/>
        <pc:sldMkLst>
          <pc:docMk/>
          <pc:sldMk cId="3471979225" sldId="2147474042"/>
        </pc:sldMkLst>
        <pc:spChg chg="mod">
          <ac:chgData name="Pablo Sanz" userId="b60748b7-f2df-4c57-9ffa-ce60a404c4fa" providerId="ADAL" clId="{5223CA6E-EF7F-4C06-98B5-0B6C67379155}" dt="2025-08-16T09:36:25.620" v="1937" actId="20577"/>
          <ac:spMkLst>
            <pc:docMk/>
            <pc:sldMk cId="3471979225" sldId="2147474042"/>
            <ac:spMk id="5" creationId="{455410E8-FDBD-3264-63C8-BE1E8B5A7BC1}"/>
          </ac:spMkLst>
        </pc:spChg>
      </pc:sldChg>
      <pc:sldChg chg="add del">
        <pc:chgData name="Pablo Sanz" userId="b60748b7-f2df-4c57-9ffa-ce60a404c4fa" providerId="ADAL" clId="{5223CA6E-EF7F-4C06-98B5-0B6C67379155}" dt="2025-08-15T18:24:45.562" v="1173" actId="47"/>
        <pc:sldMkLst>
          <pc:docMk/>
          <pc:sldMk cId="3616469854" sldId="2147474043"/>
        </pc:sldMkLst>
      </pc:sldChg>
      <pc:sldChg chg="addSp delSp modSp add mod modNotesTx">
        <pc:chgData name="Pablo Sanz" userId="b60748b7-f2df-4c57-9ffa-ce60a404c4fa" providerId="ADAL" clId="{5223CA6E-EF7F-4C06-98B5-0B6C67379155}" dt="2025-08-16T09:36:01.055" v="1909" actId="20577"/>
        <pc:sldMkLst>
          <pc:docMk/>
          <pc:sldMk cId="4106861315" sldId="2147474044"/>
        </pc:sldMkLst>
        <pc:spChg chg="mod">
          <ac:chgData name="Pablo Sanz" userId="b60748b7-f2df-4c57-9ffa-ce60a404c4fa" providerId="ADAL" clId="{5223CA6E-EF7F-4C06-98B5-0B6C67379155}" dt="2025-08-15T18:42:35.462" v="1642" actId="14100"/>
          <ac:spMkLst>
            <pc:docMk/>
            <pc:sldMk cId="4106861315" sldId="2147474044"/>
            <ac:spMk id="2" creationId="{ABFBD4FF-1318-51BF-EF55-D8628873F23A}"/>
          </ac:spMkLst>
        </pc:spChg>
        <pc:spChg chg="mod">
          <ac:chgData name="Pablo Sanz" userId="b60748b7-f2df-4c57-9ffa-ce60a404c4fa" providerId="ADAL" clId="{5223CA6E-EF7F-4C06-98B5-0B6C67379155}" dt="2025-08-15T18:42:35.462" v="1642" actId="14100"/>
          <ac:spMkLst>
            <pc:docMk/>
            <pc:sldMk cId="4106861315" sldId="2147474044"/>
            <ac:spMk id="3" creationId="{B6C7255F-3F17-DCC1-7103-1F52F53FAE5A}"/>
          </ac:spMkLst>
        </pc:spChg>
        <pc:spChg chg="mod">
          <ac:chgData name="Pablo Sanz" userId="b60748b7-f2df-4c57-9ffa-ce60a404c4fa" providerId="ADAL" clId="{5223CA6E-EF7F-4C06-98B5-0B6C67379155}" dt="2025-08-15T18:42:35.462" v="1642" actId="14100"/>
          <ac:spMkLst>
            <pc:docMk/>
            <pc:sldMk cId="4106861315" sldId="2147474044"/>
            <ac:spMk id="4" creationId="{CADBA349-5E22-4893-1A75-F5026DDAA1AE}"/>
          </ac:spMkLst>
        </pc:spChg>
        <pc:spChg chg="mod">
          <ac:chgData name="Pablo Sanz" userId="b60748b7-f2df-4c57-9ffa-ce60a404c4fa" providerId="ADAL" clId="{5223CA6E-EF7F-4C06-98B5-0B6C67379155}" dt="2025-08-16T09:36:01.055" v="1909" actId="20577"/>
          <ac:spMkLst>
            <pc:docMk/>
            <pc:sldMk cId="4106861315" sldId="2147474044"/>
            <ac:spMk id="5" creationId="{9989A3FD-E46D-81BC-E090-3C5BAB7AF380}"/>
          </ac:spMkLst>
        </pc:spChg>
        <pc:spChg chg="mod">
          <ac:chgData name="Pablo Sanz" userId="b60748b7-f2df-4c57-9ffa-ce60a404c4fa" providerId="ADAL" clId="{5223CA6E-EF7F-4C06-98B5-0B6C67379155}" dt="2025-08-15T18:31:43.759" v="1251" actId="20577"/>
          <ac:spMkLst>
            <pc:docMk/>
            <pc:sldMk cId="4106861315" sldId="2147474044"/>
            <ac:spMk id="6" creationId="{116E7BDA-67A8-C3C5-4E5F-39B80DD0E5CE}"/>
          </ac:spMkLst>
        </pc:spChg>
        <pc:spChg chg="add mod">
          <ac:chgData name="Pablo Sanz" userId="b60748b7-f2df-4c57-9ffa-ce60a404c4fa" providerId="ADAL" clId="{5223CA6E-EF7F-4C06-98B5-0B6C67379155}" dt="2025-08-15T18:44:39.590" v="1724" actId="1076"/>
          <ac:spMkLst>
            <pc:docMk/>
            <pc:sldMk cId="4106861315" sldId="2147474044"/>
            <ac:spMk id="19" creationId="{508457E9-2FEC-BC0F-A764-BE29DF04A59F}"/>
          </ac:spMkLst>
        </pc:spChg>
        <pc:spChg chg="add mod">
          <ac:chgData name="Pablo Sanz" userId="b60748b7-f2df-4c57-9ffa-ce60a404c4fa" providerId="ADAL" clId="{5223CA6E-EF7F-4C06-98B5-0B6C67379155}" dt="2025-08-15T18:44:36.864" v="1723" actId="1076"/>
          <ac:spMkLst>
            <pc:docMk/>
            <pc:sldMk cId="4106861315" sldId="2147474044"/>
            <ac:spMk id="21" creationId="{0F32C3CC-538E-79D6-9905-56F429C94CE2}"/>
          </ac:spMkLst>
        </pc:spChg>
        <pc:spChg chg="mod">
          <ac:chgData name="Pablo Sanz" userId="b60748b7-f2df-4c57-9ffa-ce60a404c4fa" providerId="ADAL" clId="{5223CA6E-EF7F-4C06-98B5-0B6C67379155}" dt="2025-08-15T18:31:48.317" v="1260" actId="20577"/>
          <ac:spMkLst>
            <pc:docMk/>
            <pc:sldMk cId="4106861315" sldId="2147474044"/>
            <ac:spMk id="24" creationId="{3EC6171C-3580-E69E-5B05-4C61D35E00BD}"/>
          </ac:spMkLst>
        </pc:spChg>
        <pc:spChg chg="mod">
          <ac:chgData name="Pablo Sanz" userId="b60748b7-f2df-4c57-9ffa-ce60a404c4fa" providerId="ADAL" clId="{5223CA6E-EF7F-4C06-98B5-0B6C67379155}" dt="2025-08-15T18:31:58.572" v="1286" actId="20577"/>
          <ac:spMkLst>
            <pc:docMk/>
            <pc:sldMk cId="4106861315" sldId="2147474044"/>
            <ac:spMk id="25" creationId="{168F07A4-8FCA-2AB8-31D6-3E02456F5039}"/>
          </ac:spMkLst>
        </pc:spChg>
        <pc:spChg chg="mod">
          <ac:chgData name="Pablo Sanz" userId="b60748b7-f2df-4c57-9ffa-ce60a404c4fa" providerId="ADAL" clId="{5223CA6E-EF7F-4C06-98B5-0B6C67379155}" dt="2025-08-15T18:42:30.312" v="1641" actId="1035"/>
          <ac:spMkLst>
            <pc:docMk/>
            <pc:sldMk cId="4106861315" sldId="2147474044"/>
            <ac:spMk id="26" creationId="{EB50CDF1-83FE-E1F4-4C20-632E902248A8}"/>
          </ac:spMkLst>
        </pc:spChg>
        <pc:spChg chg="mod">
          <ac:chgData name="Pablo Sanz" userId="b60748b7-f2df-4c57-9ffa-ce60a404c4fa" providerId="ADAL" clId="{5223CA6E-EF7F-4C06-98B5-0B6C67379155}" dt="2025-08-15T18:42:30.312" v="1641" actId="1035"/>
          <ac:spMkLst>
            <pc:docMk/>
            <pc:sldMk cId="4106861315" sldId="2147474044"/>
            <ac:spMk id="27" creationId="{C7011EE5-CB60-E0D9-1FC9-0E0D49F086F6}"/>
          </ac:spMkLst>
        </pc:spChg>
        <pc:spChg chg="mod">
          <ac:chgData name="Pablo Sanz" userId="b60748b7-f2df-4c57-9ffa-ce60a404c4fa" providerId="ADAL" clId="{5223CA6E-EF7F-4C06-98B5-0B6C67379155}" dt="2025-08-15T18:42:30.312" v="1641" actId="1035"/>
          <ac:spMkLst>
            <pc:docMk/>
            <pc:sldMk cId="4106861315" sldId="2147474044"/>
            <ac:spMk id="28" creationId="{5DC62792-1429-E7AB-01C1-4CD0C94DF3C9}"/>
          </ac:spMkLst>
        </pc:spChg>
        <pc:spChg chg="add mod">
          <ac:chgData name="Pablo Sanz" userId="b60748b7-f2df-4c57-9ffa-ce60a404c4fa" providerId="ADAL" clId="{5223CA6E-EF7F-4C06-98B5-0B6C67379155}" dt="2025-08-15T18:44:24.308" v="1720" actId="14100"/>
          <ac:spMkLst>
            <pc:docMk/>
            <pc:sldMk cId="4106861315" sldId="2147474044"/>
            <ac:spMk id="32" creationId="{38C669DA-F98D-F6B6-C49F-1DDC9973C02B}"/>
          </ac:spMkLst>
        </pc:spChg>
        <pc:picChg chg="add mod">
          <ac:chgData name="Pablo Sanz" userId="b60748b7-f2df-4c57-9ffa-ce60a404c4fa" providerId="ADAL" clId="{5223CA6E-EF7F-4C06-98B5-0B6C67379155}" dt="2025-08-15T18:42:21.862" v="1639" actId="1035"/>
          <ac:picMkLst>
            <pc:docMk/>
            <pc:sldMk cId="4106861315" sldId="2147474044"/>
            <ac:picMk id="10" creationId="{2E6CCB6B-E3BD-E6C4-A934-7E5686DE221F}"/>
          </ac:picMkLst>
        </pc:picChg>
        <pc:picChg chg="add mod">
          <ac:chgData name="Pablo Sanz" userId="b60748b7-f2df-4c57-9ffa-ce60a404c4fa" providerId="ADAL" clId="{5223CA6E-EF7F-4C06-98B5-0B6C67379155}" dt="2025-08-15T18:42:21.862" v="1639" actId="1035"/>
          <ac:picMkLst>
            <pc:docMk/>
            <pc:sldMk cId="4106861315" sldId="2147474044"/>
            <ac:picMk id="12" creationId="{13C35F51-8EFB-34E3-F440-9444FCF9AF98}"/>
          </ac:picMkLst>
        </pc:picChg>
        <pc:picChg chg="add mod">
          <ac:chgData name="Pablo Sanz" userId="b60748b7-f2df-4c57-9ffa-ce60a404c4fa" providerId="ADAL" clId="{5223CA6E-EF7F-4C06-98B5-0B6C67379155}" dt="2025-08-15T18:42:21.862" v="1639" actId="1035"/>
          <ac:picMkLst>
            <pc:docMk/>
            <pc:sldMk cId="4106861315" sldId="2147474044"/>
            <ac:picMk id="18" creationId="{B99EFEFC-59A4-1CEA-0359-1A54A23E20E6}"/>
          </ac:picMkLst>
        </pc:picChg>
      </pc:sldChg>
    </pc:docChg>
  </pc:docChgLst>
  <pc:docChgLst>
    <pc:chgData name="Pablo Sanz" userId="b60748b7-f2df-4c57-9ffa-ce60a404c4fa" providerId="ADAL" clId="{3445D012-336F-49A7-A294-E71B7694E80C}"/>
    <pc:docChg chg="undo redo custSel addSld delSld modSld sldOrd addSection modSection">
      <pc:chgData name="Pablo Sanz" userId="b60748b7-f2df-4c57-9ffa-ce60a404c4fa" providerId="ADAL" clId="{3445D012-336F-49A7-A294-E71B7694E80C}" dt="2025-05-23T10:33:06.649" v="4572" actId="20577"/>
      <pc:docMkLst>
        <pc:docMk/>
      </pc:docMkLst>
      <pc:sldChg chg="addSp modSp mod">
        <pc:chgData name="Pablo Sanz" userId="b60748b7-f2df-4c57-9ffa-ce60a404c4fa" providerId="ADAL" clId="{3445D012-336F-49A7-A294-E71B7694E80C}" dt="2025-04-25T18:14:44.696" v="620" actId="1076"/>
        <pc:sldMkLst>
          <pc:docMk/>
          <pc:sldMk cId="1648622587" sldId="334"/>
        </pc:sldMkLst>
      </pc:sldChg>
      <pc:sldChg chg="addSp delSp modSp add mod">
        <pc:chgData name="Pablo Sanz" userId="b60748b7-f2df-4c57-9ffa-ce60a404c4fa" providerId="ADAL" clId="{3445D012-336F-49A7-A294-E71B7694E80C}" dt="2025-04-25T18:01:20.653" v="254" actId="20577"/>
        <pc:sldMkLst>
          <pc:docMk/>
          <pc:sldMk cId="3972106050" sldId="335"/>
        </pc:sldMkLst>
      </pc:sldChg>
      <pc:sldChg chg="modSp add mod ord">
        <pc:chgData name="Pablo Sanz" userId="b60748b7-f2df-4c57-9ffa-ce60a404c4fa" providerId="ADAL" clId="{3445D012-336F-49A7-A294-E71B7694E80C}" dt="2025-04-25T18:26:54.754" v="1116" actId="20577"/>
        <pc:sldMkLst>
          <pc:docMk/>
          <pc:sldMk cId="1630953449" sldId="336"/>
        </pc:sldMkLst>
      </pc:sldChg>
      <pc:sldChg chg="modSp add mod">
        <pc:chgData name="Pablo Sanz" userId="b60748b7-f2df-4c57-9ffa-ce60a404c4fa" providerId="ADAL" clId="{3445D012-336F-49A7-A294-E71B7694E80C}" dt="2025-05-23T10:33:06.649" v="4572" actId="20577"/>
        <pc:sldMkLst>
          <pc:docMk/>
          <pc:sldMk cId="910241638" sldId="337"/>
        </pc:sldMkLst>
        <pc:spChg chg="mod">
          <ac:chgData name="Pablo Sanz" userId="b60748b7-f2df-4c57-9ffa-ce60a404c4fa" providerId="ADAL" clId="{3445D012-336F-49A7-A294-E71B7694E80C}" dt="2025-05-23T10:33:06.649" v="4572" actId="20577"/>
          <ac:spMkLst>
            <pc:docMk/>
            <pc:sldMk cId="910241638" sldId="337"/>
            <ac:spMk id="6" creationId="{E1FFDE6A-4AB1-ACA8-1D45-1A1FAD325707}"/>
          </ac:spMkLst>
        </pc:spChg>
      </pc:sldChg>
      <pc:sldChg chg="add del">
        <pc:chgData name="Pablo Sanz" userId="b60748b7-f2df-4c57-9ffa-ce60a404c4fa" providerId="ADAL" clId="{3445D012-336F-49A7-A294-E71B7694E80C}" dt="2025-04-25T18:15:18.825" v="624" actId="47"/>
        <pc:sldMkLst>
          <pc:docMk/>
          <pc:sldMk cId="2326715694" sldId="338"/>
        </pc:sldMkLst>
      </pc:sldChg>
      <pc:sldChg chg="addSp modSp add mod ord">
        <pc:chgData name="Pablo Sanz" userId="b60748b7-f2df-4c57-9ffa-ce60a404c4fa" providerId="ADAL" clId="{3445D012-336F-49A7-A294-E71B7694E80C}" dt="2025-04-25T18:28:39.149" v="1192" actId="20577"/>
        <pc:sldMkLst>
          <pc:docMk/>
          <pc:sldMk cId="2876114064" sldId="338"/>
        </pc:sldMkLst>
      </pc:sldChg>
      <pc:sldChg chg="addSp delSp modSp add mod">
        <pc:chgData name="Pablo Sanz" userId="b60748b7-f2df-4c57-9ffa-ce60a404c4fa" providerId="ADAL" clId="{3445D012-336F-49A7-A294-E71B7694E80C}" dt="2025-05-23T10:28:57.545" v="4517" actId="20577"/>
        <pc:sldMkLst>
          <pc:docMk/>
          <pc:sldMk cId="3912809633" sldId="339"/>
        </pc:sldMkLst>
      </pc:sldChg>
      <pc:sldChg chg="addSp delSp modSp add mod">
        <pc:chgData name="Pablo Sanz" userId="b60748b7-f2df-4c57-9ffa-ce60a404c4fa" providerId="ADAL" clId="{3445D012-336F-49A7-A294-E71B7694E80C}" dt="2025-04-26T10:18:22.926" v="1502" actId="207"/>
        <pc:sldMkLst>
          <pc:docMk/>
          <pc:sldMk cId="1961196676" sldId="340"/>
        </pc:sldMkLst>
      </pc:sldChg>
      <pc:sldChg chg="modSp add del mod">
        <pc:chgData name="Pablo Sanz" userId="b60748b7-f2df-4c57-9ffa-ce60a404c4fa" providerId="ADAL" clId="{3445D012-336F-49A7-A294-E71B7694E80C}" dt="2025-04-26T10:14:02.187" v="1456" actId="47"/>
        <pc:sldMkLst>
          <pc:docMk/>
          <pc:sldMk cId="2952024714" sldId="2147473978"/>
        </pc:sldMkLst>
      </pc:sldChg>
      <pc:sldChg chg="modSp add del mod">
        <pc:chgData name="Pablo Sanz" userId="b60748b7-f2df-4c57-9ffa-ce60a404c4fa" providerId="ADAL" clId="{3445D012-336F-49A7-A294-E71B7694E80C}" dt="2025-04-26T10:39:36.932" v="1503" actId="47"/>
        <pc:sldMkLst>
          <pc:docMk/>
          <pc:sldMk cId="3353819699" sldId="2147473980"/>
        </pc:sldMkLst>
      </pc:sldChg>
      <pc:sldChg chg="modSp add del mod">
        <pc:chgData name="Pablo Sanz" userId="b60748b7-f2df-4c57-9ffa-ce60a404c4fa" providerId="ADAL" clId="{3445D012-336F-49A7-A294-E71B7694E80C}" dt="2025-04-26T07:50:11.329" v="1272" actId="47"/>
        <pc:sldMkLst>
          <pc:docMk/>
          <pc:sldMk cId="2772237289" sldId="2147473983"/>
        </pc:sldMkLst>
      </pc:sldChg>
      <pc:sldChg chg="modSp add del mod ord">
        <pc:chgData name="Pablo Sanz" userId="b60748b7-f2df-4c57-9ffa-ce60a404c4fa" providerId="ADAL" clId="{3445D012-336F-49A7-A294-E71B7694E80C}" dt="2025-05-12T06:05:30.461" v="3760" actId="47"/>
        <pc:sldMkLst>
          <pc:docMk/>
          <pc:sldMk cId="2127246953" sldId="2147473984"/>
        </pc:sldMkLst>
      </pc:sldChg>
      <pc:sldChg chg="modSp add mod ord">
        <pc:chgData name="Pablo Sanz" userId="b60748b7-f2df-4c57-9ffa-ce60a404c4fa" providerId="ADAL" clId="{3445D012-336F-49A7-A294-E71B7694E80C}" dt="2025-05-12T06:09:15.753" v="3767"/>
        <pc:sldMkLst>
          <pc:docMk/>
          <pc:sldMk cId="3504083086" sldId="2147474003"/>
        </pc:sldMkLst>
      </pc:sldChg>
      <pc:sldChg chg="modSp add del mod">
        <pc:chgData name="Pablo Sanz" userId="b60748b7-f2df-4c57-9ffa-ce60a404c4fa" providerId="ADAL" clId="{3445D012-336F-49A7-A294-E71B7694E80C}" dt="2025-04-26T10:06:12.065" v="1410" actId="47"/>
        <pc:sldMkLst>
          <pc:docMk/>
          <pc:sldMk cId="143304954" sldId="2147474024"/>
        </pc:sldMkLst>
      </pc:sldChg>
      <pc:sldChg chg="addSp delSp modSp add del mod">
        <pc:chgData name="Pablo Sanz" userId="b60748b7-f2df-4c57-9ffa-ce60a404c4fa" providerId="ADAL" clId="{3445D012-336F-49A7-A294-E71B7694E80C}" dt="2025-04-26T10:58:09.031" v="1699" actId="47"/>
        <pc:sldMkLst>
          <pc:docMk/>
          <pc:sldMk cId="3974225013" sldId="2147474025"/>
        </pc:sldMkLst>
      </pc:sldChg>
      <pc:sldChg chg="addSp delSp modSp add mod">
        <pc:chgData name="Pablo Sanz" userId="b60748b7-f2df-4c57-9ffa-ce60a404c4fa" providerId="ADAL" clId="{3445D012-336F-49A7-A294-E71B7694E80C}" dt="2025-04-26T10:49:10.186" v="1658" actId="20577"/>
        <pc:sldMkLst>
          <pc:docMk/>
          <pc:sldMk cId="3083179937" sldId="2147474026"/>
        </pc:sldMkLst>
      </pc:sldChg>
      <pc:sldChg chg="addSp delSp modSp add mod">
        <pc:chgData name="Pablo Sanz" userId="b60748b7-f2df-4c57-9ffa-ce60a404c4fa" providerId="ADAL" clId="{3445D012-336F-49A7-A294-E71B7694E80C}" dt="2025-04-26T10:58:30.050" v="1701" actId="1076"/>
        <pc:sldMkLst>
          <pc:docMk/>
          <pc:sldMk cId="195229177" sldId="2147474027"/>
        </pc:sldMkLst>
      </pc:sldChg>
      <pc:sldChg chg="addSp delSp modSp add mod">
        <pc:chgData name="Pablo Sanz" userId="b60748b7-f2df-4c57-9ffa-ce60a404c4fa" providerId="ADAL" clId="{3445D012-336F-49A7-A294-E71B7694E80C}" dt="2025-04-26T11:25:33.340" v="1936" actId="1076"/>
        <pc:sldMkLst>
          <pc:docMk/>
          <pc:sldMk cId="956919486" sldId="2147474028"/>
        </pc:sldMkLst>
      </pc:sldChg>
      <pc:sldChg chg="addSp delSp modSp add mod">
        <pc:chgData name="Pablo Sanz" userId="b60748b7-f2df-4c57-9ffa-ce60a404c4fa" providerId="ADAL" clId="{3445D012-336F-49A7-A294-E71B7694E80C}" dt="2025-05-08T21:08:45.349" v="3346" actId="20577"/>
        <pc:sldMkLst>
          <pc:docMk/>
          <pc:sldMk cId="991730709" sldId="2147474029"/>
        </pc:sldMkLst>
      </pc:sldChg>
      <pc:sldChg chg="delSp modSp add mod modNotesTx">
        <pc:chgData name="Pablo Sanz" userId="b60748b7-f2df-4c57-9ffa-ce60a404c4fa" providerId="ADAL" clId="{3445D012-336F-49A7-A294-E71B7694E80C}" dt="2025-05-08T20:52:19.762" v="2931" actId="20577"/>
        <pc:sldMkLst>
          <pc:docMk/>
          <pc:sldMk cId="63013833" sldId="2147474030"/>
        </pc:sldMkLst>
      </pc:sldChg>
      <pc:sldChg chg="add del">
        <pc:chgData name="Pablo Sanz" userId="b60748b7-f2df-4c57-9ffa-ce60a404c4fa" providerId="ADAL" clId="{3445D012-336F-49A7-A294-E71B7694E80C}" dt="2025-05-08T20:43:27.731" v="2151"/>
        <pc:sldMkLst>
          <pc:docMk/>
          <pc:sldMk cId="3911265853" sldId="2147474030"/>
        </pc:sldMkLst>
      </pc:sldChg>
      <pc:sldChg chg="addSp delSp modSp add mod modNotesTx">
        <pc:chgData name="Pablo Sanz" userId="b60748b7-f2df-4c57-9ffa-ce60a404c4fa" providerId="ADAL" clId="{3445D012-336F-49A7-A294-E71B7694E80C}" dt="2025-05-08T21:13:27.024" v="3469" actId="108"/>
        <pc:sldMkLst>
          <pc:docMk/>
          <pc:sldMk cId="3694997189" sldId="2147474031"/>
        </pc:sldMkLst>
      </pc:sldChg>
      <pc:sldChg chg="addSp delSp modSp add mod">
        <pc:chgData name="Pablo Sanz" userId="b60748b7-f2df-4c57-9ffa-ce60a404c4fa" providerId="ADAL" clId="{3445D012-336F-49A7-A294-E71B7694E80C}" dt="2025-05-08T21:11:22.933" v="3424" actId="12788"/>
        <pc:sldMkLst>
          <pc:docMk/>
          <pc:sldMk cId="3937063794" sldId="2147474032"/>
        </pc:sldMkLst>
      </pc:sldChg>
      <pc:sldChg chg="addSp delSp modSp add mod">
        <pc:chgData name="Pablo Sanz" userId="b60748b7-f2df-4c57-9ffa-ce60a404c4fa" providerId="ADAL" clId="{3445D012-336F-49A7-A294-E71B7694E80C}" dt="2025-05-08T21:22:42.751" v="3641" actId="12788"/>
        <pc:sldMkLst>
          <pc:docMk/>
          <pc:sldMk cId="2948245080" sldId="2147474033"/>
        </pc:sldMkLst>
      </pc:sldChg>
      <pc:sldChg chg="addSp modSp add del">
        <pc:chgData name="Pablo Sanz" userId="b60748b7-f2df-4c57-9ffa-ce60a404c4fa" providerId="ADAL" clId="{3445D012-336F-49A7-A294-E71B7694E80C}" dt="2025-05-08T21:23:26.012" v="3644" actId="47"/>
        <pc:sldMkLst>
          <pc:docMk/>
          <pc:sldMk cId="878473937" sldId="2147474034"/>
        </pc:sldMkLst>
      </pc:sldChg>
      <pc:sldChg chg="addSp delSp modSp add mod">
        <pc:chgData name="Pablo Sanz" userId="b60748b7-f2df-4c57-9ffa-ce60a404c4fa" providerId="ADAL" clId="{3445D012-336F-49A7-A294-E71B7694E80C}" dt="2025-05-12T06:04:47.835" v="3759" actId="14100"/>
        <pc:sldMkLst>
          <pc:docMk/>
          <pc:sldMk cId="3515729321" sldId="2147474034"/>
        </pc:sldMkLst>
      </pc:sldChg>
      <pc:sldChg chg="modSp add mod">
        <pc:chgData name="Pablo Sanz" userId="b60748b7-f2df-4c57-9ffa-ce60a404c4fa" providerId="ADAL" clId="{3445D012-336F-49A7-A294-E71B7694E80C}" dt="2025-05-12T06:09:50.443" v="3771" actId="27636"/>
        <pc:sldMkLst>
          <pc:docMk/>
          <pc:sldMk cId="1441960302" sldId="2147474035"/>
        </pc:sldMkLst>
      </pc:sldChg>
      <pc:sldChg chg="modSp add mod">
        <pc:chgData name="Pablo Sanz" userId="b60748b7-f2df-4c57-9ffa-ce60a404c4fa" providerId="ADAL" clId="{3445D012-336F-49A7-A294-E71B7694E80C}" dt="2025-05-23T10:32:42.474" v="4532" actId="20577"/>
        <pc:sldMkLst>
          <pc:docMk/>
          <pc:sldMk cId="3633853361" sldId="2147474036"/>
        </pc:sldMkLst>
      </pc:sldChg>
      <pc:sldChg chg="modSp add mod">
        <pc:chgData name="Pablo Sanz" userId="b60748b7-f2df-4c57-9ffa-ce60a404c4fa" providerId="ADAL" clId="{3445D012-336F-49A7-A294-E71B7694E80C}" dt="2025-05-12T06:26:59.339" v="4076" actId="20577"/>
        <pc:sldMkLst>
          <pc:docMk/>
          <pc:sldMk cId="4254767141" sldId="2147474037"/>
        </pc:sldMkLst>
      </pc:sldChg>
      <pc:sldChg chg="addSp delSp modSp add mod">
        <pc:chgData name="Pablo Sanz" userId="b60748b7-f2df-4c57-9ffa-ce60a404c4fa" providerId="ADAL" clId="{3445D012-336F-49A7-A294-E71B7694E80C}" dt="2025-05-12T06:45:25.291" v="4416" actId="12788"/>
        <pc:sldMkLst>
          <pc:docMk/>
          <pc:sldMk cId="2509343801" sldId="2147474038"/>
        </pc:sldMkLst>
      </pc:sldChg>
      <pc:sldChg chg="delSp add del">
        <pc:chgData name="Pablo Sanz" userId="b60748b7-f2df-4c57-9ffa-ce60a404c4fa" providerId="ADAL" clId="{3445D012-336F-49A7-A294-E71B7694E80C}" dt="2025-05-12T06:40:53.535" v="4156" actId="47"/>
        <pc:sldMkLst>
          <pc:docMk/>
          <pc:sldMk cId="2510353451" sldId="2147474039"/>
        </pc:sldMkLst>
      </pc:sldChg>
      <pc:sldMasterChg chg="delSldLayout">
        <pc:chgData name="Pablo Sanz" userId="b60748b7-f2df-4c57-9ffa-ce60a404c4fa" providerId="ADAL" clId="{3445D012-336F-49A7-A294-E71B7694E80C}" dt="2025-04-26T07:50:11.329" v="1272" actId="47"/>
        <pc:sldMasterMkLst>
          <pc:docMk/>
          <pc:sldMasterMk cId="2572454742" sldId="2147483653"/>
        </pc:sldMasterMkLst>
        <pc:sldLayoutChg chg="del">
          <pc:chgData name="Pablo Sanz" userId="b60748b7-f2df-4c57-9ffa-ce60a404c4fa" providerId="ADAL" clId="{3445D012-336F-49A7-A294-E71B7694E80C}" dt="2025-04-26T07:50:11.329" v="1272" actId="47"/>
          <pc:sldLayoutMkLst>
            <pc:docMk/>
            <pc:sldMasterMk cId="2572454742" sldId="2147483653"/>
            <pc:sldLayoutMk cId="2500194487" sldId="2147483660"/>
          </pc:sldLayoutMkLst>
        </pc:sldLayoutChg>
      </pc:sldMasterChg>
    </pc:docChg>
  </pc:docChgLst>
  <pc:docChgLst>
    <pc:chgData name="Pablo Sanz" userId="b60748b7-f2df-4c57-9ffa-ce60a404c4fa" providerId="ADAL" clId="{E2183A74-4916-4584-8C4F-CFE0901D6BAA}"/>
    <pc:docChg chg="custSel addSld delSld modSld sldOrd addSection delSection modSection">
      <pc:chgData name="Pablo Sanz" userId="b60748b7-f2df-4c57-9ffa-ce60a404c4fa" providerId="ADAL" clId="{E2183A74-4916-4584-8C4F-CFE0901D6BAA}" dt="2025-05-27T21:57:40.653" v="314" actId="20577"/>
      <pc:docMkLst>
        <pc:docMk/>
      </pc:docMkLst>
      <pc:sldChg chg="modSp mod">
        <pc:chgData name="Pablo Sanz" userId="b60748b7-f2df-4c57-9ffa-ce60a404c4fa" providerId="ADAL" clId="{E2183A74-4916-4584-8C4F-CFE0901D6BAA}" dt="2025-05-23T10:38:31.961" v="16" actId="20577"/>
        <pc:sldMkLst>
          <pc:docMk/>
          <pc:sldMk cId="1648622587" sldId="334"/>
        </pc:sldMkLst>
        <pc:spChg chg="mod">
          <ac:chgData name="Pablo Sanz" userId="b60748b7-f2df-4c57-9ffa-ce60a404c4fa" providerId="ADAL" clId="{E2183A74-4916-4584-8C4F-CFE0901D6BAA}" dt="2025-05-23T10:38:31.961" v="16" actId="20577"/>
          <ac:spMkLst>
            <pc:docMk/>
            <pc:sldMk cId="1648622587" sldId="334"/>
            <ac:spMk id="6" creationId="{08484274-BA79-4C9E-8923-FD8913A6A849}"/>
          </ac:spMkLst>
        </pc:spChg>
      </pc:sldChg>
      <pc:sldChg chg="modSp mod">
        <pc:chgData name="Pablo Sanz" userId="b60748b7-f2df-4c57-9ffa-ce60a404c4fa" providerId="ADAL" clId="{E2183A74-4916-4584-8C4F-CFE0901D6BAA}" dt="2025-05-25T19:24:55.923" v="43" actId="20577"/>
        <pc:sldMkLst>
          <pc:docMk/>
          <pc:sldMk cId="1630953449" sldId="336"/>
        </pc:sldMkLst>
      </pc:sldChg>
      <pc:sldChg chg="modSp mod">
        <pc:chgData name="Pablo Sanz" userId="b60748b7-f2df-4c57-9ffa-ce60a404c4fa" providerId="ADAL" clId="{E2183A74-4916-4584-8C4F-CFE0901D6BAA}" dt="2025-05-27T21:55:49.890" v="274" actId="20577"/>
        <pc:sldMkLst>
          <pc:docMk/>
          <pc:sldMk cId="910241638" sldId="337"/>
        </pc:sldMkLst>
        <pc:spChg chg="mod">
          <ac:chgData name="Pablo Sanz" userId="b60748b7-f2df-4c57-9ffa-ce60a404c4fa" providerId="ADAL" clId="{E2183A74-4916-4584-8C4F-CFE0901D6BAA}" dt="2025-05-27T21:55:49.890" v="274" actId="20577"/>
          <ac:spMkLst>
            <pc:docMk/>
            <pc:sldMk cId="910241638" sldId="337"/>
            <ac:spMk id="6" creationId="{E1FFDE6A-4AB1-ACA8-1D45-1A1FAD325707}"/>
          </ac:spMkLst>
        </pc:spChg>
      </pc:sldChg>
      <pc:sldChg chg="modSp mod">
        <pc:chgData name="Pablo Sanz" userId="b60748b7-f2df-4c57-9ffa-ce60a404c4fa" providerId="ADAL" clId="{E2183A74-4916-4584-8C4F-CFE0901D6BAA}" dt="2025-05-27T21:56:18.421" v="286" actId="20577"/>
        <pc:sldMkLst>
          <pc:docMk/>
          <pc:sldMk cId="2876114064" sldId="338"/>
        </pc:sldMkLst>
        <pc:spChg chg="mod">
          <ac:chgData name="Pablo Sanz" userId="b60748b7-f2df-4c57-9ffa-ce60a404c4fa" providerId="ADAL" clId="{E2183A74-4916-4584-8C4F-CFE0901D6BAA}" dt="2025-05-27T21:56:18.421" v="286" actId="20577"/>
          <ac:spMkLst>
            <pc:docMk/>
            <pc:sldMk cId="2876114064" sldId="338"/>
            <ac:spMk id="5" creationId="{01E8EAE6-3201-6D71-CF4A-C52F242D455B}"/>
          </ac:spMkLst>
        </pc:spChg>
        <pc:spChg chg="mod">
          <ac:chgData name="Pablo Sanz" userId="b60748b7-f2df-4c57-9ffa-ce60a404c4fa" providerId="ADAL" clId="{E2183A74-4916-4584-8C4F-CFE0901D6BAA}" dt="2025-05-27T21:56:12.982" v="280" actId="20577"/>
          <ac:spMkLst>
            <pc:docMk/>
            <pc:sldMk cId="2876114064" sldId="338"/>
            <ac:spMk id="6" creationId="{F4014B3A-F31F-D48C-E119-0B7C0F9C63B6}"/>
          </ac:spMkLst>
        </pc:spChg>
      </pc:sldChg>
      <pc:sldChg chg="delSp modSp mod ord">
        <pc:chgData name="Pablo Sanz" userId="b60748b7-f2df-4c57-9ffa-ce60a404c4fa" providerId="ADAL" clId="{E2183A74-4916-4584-8C4F-CFE0901D6BAA}" dt="2025-05-27T21:55:42.633" v="268" actId="1076"/>
        <pc:sldMkLst>
          <pc:docMk/>
          <pc:sldMk cId="3912809633" sldId="339"/>
        </pc:sldMkLst>
      </pc:sldChg>
      <pc:sldChg chg="del">
        <pc:chgData name="Pablo Sanz" userId="b60748b7-f2df-4c57-9ffa-ce60a404c4fa" providerId="ADAL" clId="{E2183A74-4916-4584-8C4F-CFE0901D6BAA}" dt="2025-05-23T10:40:00.578" v="21" actId="47"/>
        <pc:sldMkLst>
          <pc:docMk/>
          <pc:sldMk cId="3504083086" sldId="2147474003"/>
        </pc:sldMkLst>
      </pc:sldChg>
      <pc:sldChg chg="modSp mod">
        <pc:chgData name="Pablo Sanz" userId="b60748b7-f2df-4c57-9ffa-ce60a404c4fa" providerId="ADAL" clId="{E2183A74-4916-4584-8C4F-CFE0901D6BAA}" dt="2025-05-25T19:26:02.803" v="68" actId="14100"/>
        <pc:sldMkLst>
          <pc:docMk/>
          <pc:sldMk cId="991730709" sldId="2147474029"/>
        </pc:sldMkLst>
      </pc:sldChg>
      <pc:sldChg chg="modSp mod">
        <pc:chgData name="Pablo Sanz" userId="b60748b7-f2df-4c57-9ffa-ce60a404c4fa" providerId="ADAL" clId="{E2183A74-4916-4584-8C4F-CFE0901D6BAA}" dt="2025-05-27T21:57:40.653" v="314" actId="20577"/>
        <pc:sldMkLst>
          <pc:docMk/>
          <pc:sldMk cId="3937063794" sldId="2147474032"/>
        </pc:sldMkLst>
      </pc:sldChg>
      <pc:sldChg chg="del">
        <pc:chgData name="Pablo Sanz" userId="b60748b7-f2df-4c57-9ffa-ce60a404c4fa" providerId="ADAL" clId="{E2183A74-4916-4584-8C4F-CFE0901D6BAA}" dt="2025-05-25T19:22:02.271" v="22" actId="2696"/>
        <pc:sldMkLst>
          <pc:docMk/>
          <pc:sldMk cId="3515729321" sldId="2147474034"/>
        </pc:sldMkLst>
      </pc:sldChg>
      <pc:sldChg chg="del">
        <pc:chgData name="Pablo Sanz" userId="b60748b7-f2df-4c57-9ffa-ce60a404c4fa" providerId="ADAL" clId="{E2183A74-4916-4584-8C4F-CFE0901D6BAA}" dt="2025-05-23T10:40:00.578" v="21" actId="47"/>
        <pc:sldMkLst>
          <pc:docMk/>
          <pc:sldMk cId="1441960302" sldId="2147474035"/>
        </pc:sldMkLst>
      </pc:sldChg>
      <pc:sldChg chg="del">
        <pc:chgData name="Pablo Sanz" userId="b60748b7-f2df-4c57-9ffa-ce60a404c4fa" providerId="ADAL" clId="{E2183A74-4916-4584-8C4F-CFE0901D6BAA}" dt="2025-05-23T10:40:00.578" v="21" actId="47"/>
        <pc:sldMkLst>
          <pc:docMk/>
          <pc:sldMk cId="3633853361" sldId="2147474036"/>
        </pc:sldMkLst>
      </pc:sldChg>
      <pc:sldChg chg="del">
        <pc:chgData name="Pablo Sanz" userId="b60748b7-f2df-4c57-9ffa-ce60a404c4fa" providerId="ADAL" clId="{E2183A74-4916-4584-8C4F-CFE0901D6BAA}" dt="2025-05-23T10:40:00.578" v="21" actId="47"/>
        <pc:sldMkLst>
          <pc:docMk/>
          <pc:sldMk cId="4254767141" sldId="2147474037"/>
        </pc:sldMkLst>
      </pc:sldChg>
      <pc:sldChg chg="del">
        <pc:chgData name="Pablo Sanz" userId="b60748b7-f2df-4c57-9ffa-ce60a404c4fa" providerId="ADAL" clId="{E2183A74-4916-4584-8C4F-CFE0901D6BAA}" dt="2025-05-23T10:40:00.578" v="21" actId="47"/>
        <pc:sldMkLst>
          <pc:docMk/>
          <pc:sldMk cId="2509343801" sldId="2147474038"/>
        </pc:sldMkLst>
      </pc:sldChg>
      <pc:sldChg chg="modSp add mod">
        <pc:chgData name="Pablo Sanz" userId="b60748b7-f2df-4c57-9ffa-ce60a404c4fa" providerId="ADAL" clId="{E2183A74-4916-4584-8C4F-CFE0901D6BAA}" dt="2025-05-25T19:26:19.415" v="117" actId="20577"/>
        <pc:sldMkLst>
          <pc:docMk/>
          <pc:sldMk cId="3471979225" sldId="2147474042"/>
        </pc:sldMkLst>
        <pc:spChg chg="mod">
          <ac:chgData name="Pablo Sanz" userId="b60748b7-f2df-4c57-9ffa-ce60a404c4fa" providerId="ADAL" clId="{E2183A74-4916-4584-8C4F-CFE0901D6BAA}" dt="2025-05-25T19:26:19.415" v="117" actId="20577"/>
          <ac:spMkLst>
            <pc:docMk/>
            <pc:sldMk cId="3471979225" sldId="2147474042"/>
            <ac:spMk id="5" creationId="{455410E8-FDBD-3264-63C8-BE1E8B5A7BC1}"/>
          </ac:spMkLst>
        </pc:spChg>
      </pc:sldChg>
      <pc:sldMasterChg chg="delSldLayout">
        <pc:chgData name="Pablo Sanz" userId="b60748b7-f2df-4c57-9ffa-ce60a404c4fa" providerId="ADAL" clId="{E2183A74-4916-4584-8C4F-CFE0901D6BAA}" dt="2025-05-23T10:40:00.578" v="21" actId="47"/>
        <pc:sldMasterMkLst>
          <pc:docMk/>
          <pc:sldMasterMk cId="2572454742" sldId="2147483653"/>
        </pc:sldMasterMkLst>
        <pc:sldLayoutChg chg="del">
          <pc:chgData name="Pablo Sanz" userId="b60748b7-f2df-4c57-9ffa-ce60a404c4fa" providerId="ADAL" clId="{E2183A74-4916-4584-8C4F-CFE0901D6BAA}" dt="2025-05-23T10:40:00.578" v="21" actId="47"/>
          <pc:sldLayoutMkLst>
            <pc:docMk/>
            <pc:sldMasterMk cId="2572454742" sldId="2147483653"/>
            <pc:sldLayoutMk cId="1427469889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B7E6F-32B6-4D71-B377-734A03E6F81B}" type="datetimeFigureOut">
              <a:rPr lang="es-ES" smtClean="0"/>
              <a:t>21/08/2025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D2714-3170-454D-BDE7-33312AC0515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369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6DFC6-7D9C-4B63-B8DE-A4BEF9511721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8B64C-EDD0-41C9-AB7F-26F0E93D3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Plan lógico</a:t>
            </a:r>
            <a:r>
              <a:rPr lang="es-ES" dirty="0"/>
              <a:t> → lo que </a:t>
            </a:r>
            <a:r>
              <a:rPr lang="es-ES" dirty="0" err="1"/>
              <a:t>Spark</a:t>
            </a:r>
            <a:r>
              <a:rPr lang="es-ES" dirty="0"/>
              <a:t> entiende que quieres hacer.</a:t>
            </a:r>
          </a:p>
          <a:p>
            <a:r>
              <a:rPr lang="es-ES" b="1" dirty="0"/>
              <a:t>Optimización (</a:t>
            </a:r>
            <a:r>
              <a:rPr lang="es-ES" b="1" dirty="0" err="1"/>
              <a:t>Catalyst</a:t>
            </a:r>
            <a:r>
              <a:rPr lang="es-ES" b="1" dirty="0"/>
              <a:t>)</a:t>
            </a:r>
            <a:r>
              <a:rPr lang="es-ES" dirty="0"/>
              <a:t> → reordena y simplifica operaciones.</a:t>
            </a:r>
          </a:p>
          <a:p>
            <a:r>
              <a:rPr lang="es-ES" b="1" dirty="0"/>
              <a:t>Plan físico</a:t>
            </a:r>
            <a:r>
              <a:rPr lang="es-ES" dirty="0"/>
              <a:t> → instrucciones para ejecutores.</a:t>
            </a:r>
          </a:p>
          <a:p>
            <a:r>
              <a:rPr lang="es-ES" b="1" dirty="0"/>
              <a:t>Ejecución distribuida</a:t>
            </a:r>
            <a:r>
              <a:rPr lang="es-ES" dirty="0"/>
              <a:t> → división en </a:t>
            </a:r>
            <a:r>
              <a:rPr lang="es-ES" b="1" dirty="0" err="1"/>
              <a:t>stages</a:t>
            </a:r>
            <a:r>
              <a:rPr lang="es-ES" dirty="0"/>
              <a:t> y </a:t>
            </a:r>
            <a:r>
              <a:rPr lang="es-ES" b="1" dirty="0" err="1"/>
              <a:t>tasks</a:t>
            </a:r>
            <a:r>
              <a:rPr lang="es-E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8B64C-EDD0-41C9-AB7F-26F0E93D38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Entender cómo </a:t>
            </a:r>
            <a:r>
              <a:rPr lang="es-ES" dirty="0" err="1"/>
              <a:t>Spark</a:t>
            </a:r>
            <a:r>
              <a:rPr lang="es-ES" dirty="0"/>
              <a:t> divide un pipeline en etapas de ejecución y cómo eso afecta el paralelismo y el rendimiento.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8B64C-EDD0-41C9-AB7F-26F0E93D38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2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Data skew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Ejemplo: </a:t>
            </a:r>
            <a:r>
              <a:rPr lang="es-ES" dirty="0" err="1"/>
              <a:t>join</a:t>
            </a:r>
            <a:r>
              <a:rPr lang="es-ES" dirty="0"/>
              <a:t> donde una clave aparece millones de veces.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Particionado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Impacto en rendimiento y consumo de memoria.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8B64C-EDD0-41C9-AB7F-26F0E93D38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2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97DD6-C3EF-4EDC-A764-DBBB13B3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4B237E-3366-49DC-A5B2-875AB14C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13 Rectángulo">
            <a:extLst>
              <a:ext uri="{FF2B5EF4-FFF2-40B4-BE49-F238E27FC236}">
                <a16:creationId xmlns:a16="http://schemas.microsoft.com/office/drawing/2014/main" id="{D6C32259-CF4F-40D9-87EA-B3A647A1591D}"/>
              </a:ext>
            </a:extLst>
          </p:cNvPr>
          <p:cNvSpPr/>
          <p:nvPr userDrawn="1"/>
        </p:nvSpPr>
        <p:spPr>
          <a:xfrm>
            <a:off x="0" y="6179372"/>
            <a:ext cx="9144000" cy="69269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4" descr="http://www.ceste.es/wp-content/uploads/2016/06/CESTE-Diamante.png">
            <a:extLst>
              <a:ext uri="{FF2B5EF4-FFF2-40B4-BE49-F238E27FC236}">
                <a16:creationId xmlns:a16="http://schemas.microsoft.com/office/drawing/2014/main" id="{B3E2DF03-2CE7-4A9C-A771-591251BBF9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9632" y="5883964"/>
            <a:ext cx="602632" cy="6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19 Imagen" descr="CESTE blanco estrella roja sin coletilla.png">
            <a:extLst>
              <a:ext uri="{FF2B5EF4-FFF2-40B4-BE49-F238E27FC236}">
                <a16:creationId xmlns:a16="http://schemas.microsoft.com/office/drawing/2014/main" id="{AE4FCCDC-943C-4720-9545-D9B580615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52320" y="6184800"/>
            <a:ext cx="1368152" cy="6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7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EA877-320E-4E53-A0C7-FC3A97FF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BCAAD-0433-4C53-959E-D88902C1D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96752"/>
            <a:ext cx="386715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5E6915-382E-4217-ACD9-6D0136062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13 Rectángulo">
            <a:extLst>
              <a:ext uri="{FF2B5EF4-FFF2-40B4-BE49-F238E27FC236}">
                <a16:creationId xmlns:a16="http://schemas.microsoft.com/office/drawing/2014/main" id="{C0036AAF-5A53-4151-90BE-48F07F7AB8C7}"/>
              </a:ext>
            </a:extLst>
          </p:cNvPr>
          <p:cNvSpPr/>
          <p:nvPr userDrawn="1"/>
        </p:nvSpPr>
        <p:spPr>
          <a:xfrm>
            <a:off x="0" y="6179372"/>
            <a:ext cx="9144000" cy="69269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Picture 4" descr="http://www.ceste.es/wp-content/uploads/2016/06/CESTE-Diamante.png">
            <a:extLst>
              <a:ext uri="{FF2B5EF4-FFF2-40B4-BE49-F238E27FC236}">
                <a16:creationId xmlns:a16="http://schemas.microsoft.com/office/drawing/2014/main" id="{B0E4B335-D332-4E06-AE4D-5E17D86033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9632" y="5883964"/>
            <a:ext cx="602632" cy="6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19 Imagen" descr="CESTE blanco estrella roja sin coletilla.png">
            <a:extLst>
              <a:ext uri="{FF2B5EF4-FFF2-40B4-BE49-F238E27FC236}">
                <a16:creationId xmlns:a16="http://schemas.microsoft.com/office/drawing/2014/main" id="{13C02505-FECE-4A29-9F34-42CD3910D9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52320" y="6184800"/>
            <a:ext cx="1368152" cy="6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4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EEDE8-238D-431B-9E02-ECEA5C50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543595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4FC885-D21E-4C6F-92A4-7DF46EB72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152748"/>
            <a:ext cx="3868737" cy="69207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430F69-62A4-47BE-B8E1-BDB77F91F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976660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36B7D7-2137-443B-B8F2-2827DBA75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152748"/>
            <a:ext cx="3887788" cy="692076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41CAA0-A338-4726-AD36-E9CAB2E32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976660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13 Rectángulo">
            <a:extLst>
              <a:ext uri="{FF2B5EF4-FFF2-40B4-BE49-F238E27FC236}">
                <a16:creationId xmlns:a16="http://schemas.microsoft.com/office/drawing/2014/main" id="{CADFFFF2-D07E-48B3-B746-4C1E4E0D3EE7}"/>
              </a:ext>
            </a:extLst>
          </p:cNvPr>
          <p:cNvSpPr/>
          <p:nvPr userDrawn="1"/>
        </p:nvSpPr>
        <p:spPr>
          <a:xfrm>
            <a:off x="0" y="6179372"/>
            <a:ext cx="9144000" cy="692696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4" descr="http://www.ceste.es/wp-content/uploads/2016/06/CESTE-Diamante.png">
            <a:extLst>
              <a:ext uri="{FF2B5EF4-FFF2-40B4-BE49-F238E27FC236}">
                <a16:creationId xmlns:a16="http://schemas.microsoft.com/office/drawing/2014/main" id="{926C383A-DA23-4774-90AB-96458016A6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9632" y="5883964"/>
            <a:ext cx="602632" cy="6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19 Imagen" descr="CESTE blanco estrella roja sin coletilla.png">
            <a:extLst>
              <a:ext uri="{FF2B5EF4-FFF2-40B4-BE49-F238E27FC236}">
                <a16:creationId xmlns:a16="http://schemas.microsoft.com/office/drawing/2014/main" id="{372DB351-4074-41B1-8D78-45083290FC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52320" y="6184800"/>
            <a:ext cx="1368152" cy="6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1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33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E6F0CB5-4C9C-47CC-9AC6-73C1D182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43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8939DD-6314-46C2-B153-796562A40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24744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724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linkedin.com/in/pablosanzcaperot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mujer en frente de laptop&#10;&#10;Descripción generada automáticamente">
            <a:extLst>
              <a:ext uri="{FF2B5EF4-FFF2-40B4-BE49-F238E27FC236}">
                <a16:creationId xmlns:a16="http://schemas.microsoft.com/office/drawing/2014/main" id="{1B2DE7D5-11AB-4593-8E63-D1757474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r="9979"/>
          <a:stretch/>
        </p:blipFill>
        <p:spPr>
          <a:xfrm>
            <a:off x="0" y="-20033"/>
            <a:ext cx="9144000" cy="6905417"/>
          </a:xfrm>
          <a:prstGeom prst="rect">
            <a:avLst/>
          </a:prstGeom>
        </p:spPr>
      </p:pic>
      <p:sp>
        <p:nvSpPr>
          <p:cNvPr id="5" name="12 Rectángulo">
            <a:extLst>
              <a:ext uri="{FF2B5EF4-FFF2-40B4-BE49-F238E27FC236}">
                <a16:creationId xmlns:a16="http://schemas.microsoft.com/office/drawing/2014/main" id="{16DA3BB4-B192-47D7-B785-553D283516FF}"/>
              </a:ext>
            </a:extLst>
          </p:cNvPr>
          <p:cNvSpPr/>
          <p:nvPr/>
        </p:nvSpPr>
        <p:spPr>
          <a:xfrm>
            <a:off x="1282604" y="519466"/>
            <a:ext cx="3816424" cy="2549494"/>
          </a:xfrm>
          <a:prstGeom prst="rect">
            <a:avLst/>
          </a:prstGeom>
          <a:solidFill>
            <a:srgbClr val="003594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39E4FC8-D959-4548-BC2D-FFB66F30D630}"/>
              </a:ext>
            </a:extLst>
          </p:cNvPr>
          <p:cNvGrpSpPr/>
          <p:nvPr/>
        </p:nvGrpSpPr>
        <p:grpSpPr>
          <a:xfrm>
            <a:off x="1358758" y="1068907"/>
            <a:ext cx="4365370" cy="1915534"/>
            <a:chOff x="560503" y="937402"/>
            <a:chExt cx="4365370" cy="1915534"/>
          </a:xfrm>
        </p:grpSpPr>
        <p:sp>
          <p:nvSpPr>
            <p:cNvPr id="7" name="1 Título">
              <a:extLst>
                <a:ext uri="{FF2B5EF4-FFF2-40B4-BE49-F238E27FC236}">
                  <a16:creationId xmlns:a16="http://schemas.microsoft.com/office/drawing/2014/main" id="{69E1C32A-6BA1-4445-86AA-71F7AA0808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0503" y="937402"/>
              <a:ext cx="4365370" cy="58196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>
                <a:defRPr sz="3600" b="1">
                  <a:solidFill>
                    <a:schemeClr val="bg1"/>
                  </a:solidFill>
                  <a:latin typeface="+mn-lt"/>
                  <a:cs typeface="Arial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j-ea"/>
                  <a:cs typeface="Arial" pitchFamily="34" charset="0"/>
                </a:rPr>
                <a:t>CESTE</a:t>
              </a:r>
            </a:p>
          </p:txBody>
        </p:sp>
        <p:sp>
          <p:nvSpPr>
            <p:cNvPr id="8" name="2 Subtítulo">
              <a:extLst>
                <a:ext uri="{FF2B5EF4-FFF2-40B4-BE49-F238E27FC236}">
                  <a16:creationId xmlns:a16="http://schemas.microsoft.com/office/drawing/2014/main" id="{52C02F8F-E868-4CC8-9231-CE3B8698C2E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0503" y="2383459"/>
              <a:ext cx="4365370" cy="4694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>
                <a:buNone/>
                <a:defRPr sz="2000" baseline="0">
                  <a:solidFill>
                    <a:schemeClr val="bg1"/>
                  </a:solidFill>
                  <a:latin typeface="+mn-lt"/>
                  <a:cs typeface="Arial" pitchFamily="34" charset="0"/>
                </a:defRPr>
              </a:lvl1pPr>
              <a:lvl2pPr marL="457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2pPr>
              <a:lvl3pPr marL="914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3pPr>
              <a:lvl4pPr marL="1371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4pPr>
              <a:lvl5pPr marL="18288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5pPr>
              <a:lvl6pPr marL="22860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6pPr>
              <a:lvl7pPr marL="27432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7pPr>
              <a:lvl8pPr marL="32004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8pPr>
              <a:lvl9pPr marL="3657600" indent="0" algn="ctr">
                <a:buNone/>
                <a:defRPr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s-E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Arial" pitchFamily="34" charset="0"/>
                </a:rPr>
                <a:t>Zaragoza (España)</a:t>
              </a:r>
            </a:p>
          </p:txBody>
        </p:sp>
        <p:sp>
          <p:nvSpPr>
            <p:cNvPr id="9" name="1 Título">
              <a:extLst>
                <a:ext uri="{FF2B5EF4-FFF2-40B4-BE49-F238E27FC236}">
                  <a16:creationId xmlns:a16="http://schemas.microsoft.com/office/drawing/2014/main" id="{FFCCC8ED-BFDD-40C2-9384-6051B135D3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0503" y="1087315"/>
              <a:ext cx="3501770" cy="16340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>
                <a:defRPr sz="2800" b="1">
                  <a:solidFill>
                    <a:schemeClr val="bg1"/>
                  </a:solidFill>
                  <a:latin typeface="+mn-lt"/>
                  <a:cs typeface="Arial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j-ea"/>
                  <a:cs typeface="Arial" pitchFamily="34" charset="0"/>
                </a:rPr>
                <a:t>Escuela Internacional de Negocios</a:t>
              </a:r>
            </a:p>
          </p:txBody>
        </p:sp>
      </p:grpSp>
      <p:sp>
        <p:nvSpPr>
          <p:cNvPr id="11" name="7 Rectángulo">
            <a:extLst>
              <a:ext uri="{FF2B5EF4-FFF2-40B4-BE49-F238E27FC236}">
                <a16:creationId xmlns:a16="http://schemas.microsoft.com/office/drawing/2014/main" id="{EA4F64AD-90F0-48AB-9FF8-1C33D6875C8F}"/>
              </a:ext>
            </a:extLst>
          </p:cNvPr>
          <p:cNvSpPr/>
          <p:nvPr/>
        </p:nvSpPr>
        <p:spPr>
          <a:xfrm>
            <a:off x="895446" y="6682676"/>
            <a:ext cx="8248554" cy="202708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4" descr="http://www.ceste.es/wp-content/uploads/2016/06/CESTE-Diamante.png">
            <a:extLst>
              <a:ext uri="{FF2B5EF4-FFF2-40B4-BE49-F238E27FC236}">
                <a16:creationId xmlns:a16="http://schemas.microsoft.com/office/drawing/2014/main" id="{29C61ABE-ECA3-4141-A971-81B9DEAA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130" y="6582971"/>
            <a:ext cx="602632" cy="6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7 Rectángulo">
            <a:extLst>
              <a:ext uri="{FF2B5EF4-FFF2-40B4-BE49-F238E27FC236}">
                <a16:creationId xmlns:a16="http://schemas.microsoft.com/office/drawing/2014/main" id="{AA627398-F4D7-4381-808D-80D5F1F3EB48}"/>
              </a:ext>
            </a:extLst>
          </p:cNvPr>
          <p:cNvSpPr/>
          <p:nvPr/>
        </p:nvSpPr>
        <p:spPr>
          <a:xfrm>
            <a:off x="0" y="-14102"/>
            <a:ext cx="8248554" cy="202708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Picture 4" descr="http://www.ceste.es/wp-content/uploads/2016/06/CESTE-Diamante.png">
            <a:extLst>
              <a:ext uri="{FF2B5EF4-FFF2-40B4-BE49-F238E27FC236}">
                <a16:creationId xmlns:a16="http://schemas.microsoft.com/office/drawing/2014/main" id="{0A8F8B0D-2FAA-485C-9D78-273EB1B0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47238" y="-316515"/>
            <a:ext cx="602632" cy="6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EC902A68-A05E-4C30-9FDE-A0B9A7E87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08" y="614880"/>
            <a:ext cx="1512664" cy="73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1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5B853-E237-F41E-D06E-F82E80E79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55410E8-FDBD-3264-63C8-BE1E8B5A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Herramientas de diagnóstico en </a:t>
            </a:r>
            <a:r>
              <a:rPr lang="es-ES" dirty="0" err="1"/>
              <a:t>Databricks</a:t>
            </a:r>
            <a:r>
              <a:rPr lang="es-ES" dirty="0">
                <a:solidFill>
                  <a:schemeClr val="accent1"/>
                </a:solidFill>
              </a:rPr>
              <a:t>| No se puede optimizar lo que no se entiende. Lo primero es diagnosticar</a:t>
            </a:r>
            <a:endParaRPr lang="es-ES" dirty="0"/>
          </a:p>
        </p:txBody>
      </p:sp>
      <p:pic>
        <p:nvPicPr>
          <p:cNvPr id="1026" name="Picture 2" descr="Databricks - Wikipedia, la enciclopedia libre">
            <a:extLst>
              <a:ext uri="{FF2B5EF4-FFF2-40B4-BE49-F238E27FC236}">
                <a16:creationId xmlns:a16="http://schemas.microsoft.com/office/drawing/2014/main" id="{519CF2F4-76BD-1306-34A2-0AEA3419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5245"/>
            <a:ext cx="7315162" cy="38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3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3833047" y="5507940"/>
            <a:ext cx="147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www.ceste.es</a:t>
            </a:r>
          </a:p>
        </p:txBody>
      </p:sp>
      <p:pic>
        <p:nvPicPr>
          <p:cNvPr id="12" name="11 Imagen" descr="CESTE blanco estrella roj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4000" y="2348880"/>
            <a:ext cx="3816424" cy="1825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7CA8ACE-8229-462D-A48C-A7D84E24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¿Quién soy?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8484274-BA79-4C9E-8923-FD8913A6A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567"/>
            <a:ext cx="7886700" cy="4392488"/>
          </a:xfrm>
        </p:spPr>
        <p:txBody>
          <a:bodyPr>
            <a:normAutofit/>
          </a:bodyPr>
          <a:lstStyle/>
          <a:p>
            <a:r>
              <a:rPr lang="es-ES" dirty="0"/>
              <a:t>Pablo Sanz </a:t>
            </a:r>
            <a:r>
              <a:rPr lang="es-ES" dirty="0" err="1"/>
              <a:t>Caperote</a:t>
            </a:r>
            <a:endParaRPr lang="es-ES" dirty="0"/>
          </a:p>
          <a:p>
            <a:endParaRPr lang="es-ES" dirty="0"/>
          </a:p>
          <a:p>
            <a:r>
              <a:rPr lang="es-ES" dirty="0"/>
              <a:t>Doble Grado en Ingeniería Informática – Matemáticas</a:t>
            </a:r>
          </a:p>
          <a:p>
            <a:endParaRPr lang="es-ES" dirty="0"/>
          </a:p>
          <a:p>
            <a:r>
              <a:rPr lang="es-ES" dirty="0"/>
              <a:t>Profesional con más de 3 años de experiencia entorno al mundo de los datos.</a:t>
            </a:r>
          </a:p>
          <a:p>
            <a:endParaRPr lang="es-ES" dirty="0"/>
          </a:p>
          <a:p>
            <a:r>
              <a:rPr lang="es-ES" dirty="0"/>
              <a:t>Casi 2 años trabajando con </a:t>
            </a:r>
            <a:r>
              <a:rPr lang="es-ES" dirty="0" err="1"/>
              <a:t>Databricks</a:t>
            </a:r>
            <a:endParaRPr lang="es-ES" dirty="0"/>
          </a:p>
          <a:p>
            <a:endParaRPr lang="es-ES" dirty="0"/>
          </a:p>
          <a:p>
            <a:r>
              <a:rPr lang="es-ES" dirty="0"/>
              <a:t>Varias certificaciones en </a:t>
            </a:r>
            <a:r>
              <a:rPr lang="es-ES" dirty="0" err="1"/>
              <a:t>Clouds</a:t>
            </a:r>
            <a:r>
              <a:rPr lang="es-ES" dirty="0"/>
              <a:t> (AWS, Azure, GCP)</a:t>
            </a:r>
          </a:p>
        </p:txBody>
      </p:sp>
      <p:pic>
        <p:nvPicPr>
          <p:cNvPr id="3" name="Picture 2" descr="A person in a blue suit&#10;&#10;AI-generated content may be incorrect.">
            <a:extLst>
              <a:ext uri="{FF2B5EF4-FFF2-40B4-BE49-F238E27FC236}">
                <a16:creationId xmlns:a16="http://schemas.microsoft.com/office/drawing/2014/main" id="{9BDC8E4B-EF5B-569E-DCCA-D6C0F6FE7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19626" r="8797" b="19187"/>
          <a:stretch/>
        </p:blipFill>
        <p:spPr>
          <a:xfrm>
            <a:off x="6714356" y="170638"/>
            <a:ext cx="1800200" cy="1908212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301FA-022B-9DAA-2979-7B704D9B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5721635"/>
            <a:ext cx="278160" cy="27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41BCB-D086-EBC0-7C16-34EC068C1E19}"/>
              </a:ext>
            </a:extLst>
          </p:cNvPr>
          <p:cNvSpPr txBox="1"/>
          <p:nvPr/>
        </p:nvSpPr>
        <p:spPr>
          <a:xfrm>
            <a:off x="3036615" y="5722216"/>
            <a:ext cx="2746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en-US" sz="1200" b="0" i="0" dirty="0">
                <a:effectLst/>
                <a:latin typeface="-apple-system"/>
                <a:hlinkClick r:id="rId4"/>
              </a:rPr>
              <a:t>www.linkedin.com/in/pablosanzcaperote</a:t>
            </a:r>
            <a:endParaRPr lang="en-US" sz="12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486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474E8-D16A-CFA7-E7A8-13AAFACCF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4FF5068-6A5D-D1FD-DC71-FBC5CED5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del curso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1FFDE6A-4AB1-ACA8-1D45-1A1FAD325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66700" indent="-266700">
              <a:buFont typeface="+mj-lt"/>
              <a:buAutoNum type="arabicPeriod"/>
            </a:pPr>
            <a:r>
              <a:rPr lang="es-ES" dirty="0"/>
              <a:t>Fundamentos y diagnóstico de rendimiento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Funcionamiento de </a:t>
            </a:r>
            <a:r>
              <a:rPr lang="es-ES" dirty="0" err="1"/>
              <a:t>Spark</a:t>
            </a:r>
            <a:endParaRPr lang="es-ES" dirty="0"/>
          </a:p>
          <a:p>
            <a:pPr lvl="1"/>
            <a:r>
              <a:rPr lang="es-ES" dirty="0"/>
              <a:t>Cuellos de botella</a:t>
            </a:r>
          </a:p>
          <a:p>
            <a:pPr lvl="1"/>
            <a:r>
              <a:rPr lang="es-ES" dirty="0"/>
              <a:t>Uso de herramientas</a:t>
            </a:r>
          </a:p>
          <a:p>
            <a:endParaRPr lang="es-ES" dirty="0"/>
          </a:p>
          <a:p>
            <a:pPr marL="266700" indent="-266700">
              <a:buFont typeface="+mj-lt"/>
              <a:buAutoNum type="arabicPeriod" startAt="2"/>
            </a:pPr>
            <a:r>
              <a:rPr lang="es-ES" dirty="0"/>
              <a:t>Técnicas de optimización</a:t>
            </a:r>
          </a:p>
          <a:p>
            <a:pPr lvl="1"/>
            <a:r>
              <a:rPr lang="es-ES" dirty="0"/>
              <a:t>Buenas prácticas con código</a:t>
            </a:r>
          </a:p>
          <a:p>
            <a:pPr lvl="1"/>
            <a:r>
              <a:rPr lang="es-ES" dirty="0"/>
              <a:t>Optimización de particionado y archivos</a:t>
            </a:r>
          </a:p>
          <a:p>
            <a:pPr lvl="1"/>
            <a:r>
              <a:rPr lang="es-ES" dirty="0"/>
              <a:t>Uso de Delta Lake en </a:t>
            </a:r>
            <a:r>
              <a:rPr lang="es-ES" dirty="0" err="1"/>
              <a:t>Databricks</a:t>
            </a:r>
            <a:endParaRPr lang="es-ES" dirty="0"/>
          </a:p>
          <a:p>
            <a:endParaRPr lang="es-ES" dirty="0"/>
          </a:p>
          <a:p>
            <a:pPr marL="266700" indent="-266700">
              <a:buFont typeface="+mj-lt"/>
              <a:buAutoNum type="arabicPeriod" startAt="3"/>
            </a:pPr>
            <a:r>
              <a:rPr lang="es-ES" dirty="0"/>
              <a:t>Diseño de pipelines escalables y sostenibles</a:t>
            </a:r>
            <a:endParaRPr lang="en-US" dirty="0"/>
          </a:p>
          <a:p>
            <a:pPr lvl="1"/>
            <a:r>
              <a:rPr lang="en-US" dirty="0" err="1"/>
              <a:t>Modularización</a:t>
            </a:r>
            <a:r>
              <a:rPr lang="en-US" dirty="0"/>
              <a:t>, </a:t>
            </a:r>
            <a:r>
              <a:rPr lang="es-ES" dirty="0"/>
              <a:t>parámetros y manejo de errores</a:t>
            </a:r>
          </a:p>
          <a:p>
            <a:pPr lvl="1"/>
            <a:r>
              <a:rPr lang="es-ES" dirty="0"/>
              <a:t>Orquestación con </a:t>
            </a:r>
            <a:r>
              <a:rPr lang="es-ES" dirty="0" err="1"/>
              <a:t>Databricks</a:t>
            </a:r>
            <a:r>
              <a:rPr lang="es-ES" dirty="0"/>
              <a:t> </a:t>
            </a:r>
            <a:r>
              <a:rPr lang="es-ES" dirty="0" err="1"/>
              <a:t>Workflows</a:t>
            </a:r>
            <a:endParaRPr lang="es-ES" dirty="0"/>
          </a:p>
          <a:p>
            <a:pPr lvl="1"/>
            <a:r>
              <a:rPr lang="es-ES" dirty="0"/>
              <a:t>Control de costes y </a:t>
            </a:r>
            <a:r>
              <a:rPr lang="es-ES" dirty="0" err="1"/>
              <a:t>clusters</a:t>
            </a:r>
            <a:r>
              <a:rPr lang="es-ES" dirty="0"/>
              <a:t> eficientes</a:t>
            </a:r>
          </a:p>
          <a:p>
            <a:pPr lvl="1"/>
            <a:r>
              <a:rPr lang="es-ES" dirty="0"/>
              <a:t>Casos reales de optimización de pipelines</a:t>
            </a:r>
          </a:p>
        </p:txBody>
      </p:sp>
    </p:spTree>
    <p:extLst>
      <p:ext uri="{BB962C8B-B14F-4D97-AF65-F5344CB8AC3E}">
        <p14:creationId xmlns:p14="http://schemas.microsoft.com/office/powerpoint/2010/main" val="91024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6FB55-0B6A-3A2E-E675-2743786E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4AF9137-C8F1-9D40-27FC-4161D4B1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36912"/>
            <a:ext cx="7886700" cy="543595"/>
          </a:xfrm>
        </p:spPr>
        <p:txBody>
          <a:bodyPr/>
          <a:lstStyle/>
          <a:p>
            <a:pPr algn="ctr"/>
            <a:r>
              <a:rPr lang="es-ES" dirty="0"/>
              <a:t>1. Fundamentos y diagnóstico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39721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21889-7CE4-0BE2-70E0-EFFE710F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4411A56-3C66-0378-7DDF-57703D25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 </a:t>
            </a:r>
            <a:r>
              <a:rPr lang="es-ES" dirty="0">
                <a:solidFill>
                  <a:schemeClr val="accent1"/>
                </a:solidFill>
              </a:rPr>
              <a:t>| Fundamentos y diagnóstico de rendimiento</a:t>
            </a:r>
            <a:endParaRPr lang="es-E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898FEF-C50C-F417-DDD6-D89955F56D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2177031"/>
            <a:ext cx="534473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err="1">
                <a:latin typeface="Arial" panose="020B0604020202020204" pitchFamily="34" charset="0"/>
              </a:rPr>
              <a:t>Ciclo</a:t>
            </a:r>
            <a:r>
              <a:rPr lang="en-US" altLang="en-US" dirty="0">
                <a:latin typeface="Arial" panose="020B0604020202020204" pitchFamily="34" charset="0"/>
              </a:rPr>
              <a:t> de </a:t>
            </a:r>
            <a:r>
              <a:rPr lang="en-US" altLang="en-US" dirty="0" err="1">
                <a:latin typeface="Arial" panose="020B0604020202020204" pitchFamily="34" charset="0"/>
              </a:rPr>
              <a:t>ejecución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en</a:t>
            </a:r>
            <a:r>
              <a:rPr lang="en-US" altLang="en-US" dirty="0">
                <a:latin typeface="Arial" panose="020B0604020202020204" pitchFamily="34" charset="0"/>
              </a:rPr>
              <a:t> Spark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Arquitectura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interna de Spark y Databricks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Identificación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cuellos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botella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Herramientas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diagnóstico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095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FB4F-2EB2-657C-FC57-23D4D6E90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1E8EAE6-3201-6D71-CF4A-C52F242D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Objetivos </a:t>
            </a:r>
            <a:r>
              <a:rPr lang="es-ES" dirty="0">
                <a:solidFill>
                  <a:schemeClr val="accent1"/>
                </a:solidFill>
              </a:rPr>
              <a:t>| Conocer las transformaciones de </a:t>
            </a:r>
            <a:r>
              <a:rPr lang="es-ES" dirty="0" err="1">
                <a:solidFill>
                  <a:schemeClr val="accent1"/>
                </a:solidFill>
              </a:rPr>
              <a:t>Spark</a:t>
            </a:r>
            <a:r>
              <a:rPr lang="es-ES" dirty="0">
                <a:solidFill>
                  <a:schemeClr val="accent1"/>
                </a:solidFill>
              </a:rPr>
              <a:t>, sus cuellos de botella y las herramientas de diagnóstico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4014B3A-F31F-D48C-E119-0B7C0F9C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856" y="1854696"/>
            <a:ext cx="5095478" cy="3148608"/>
          </a:xfrm>
        </p:spPr>
        <p:txBody>
          <a:bodyPr>
            <a:normAutofit/>
          </a:bodyPr>
          <a:lstStyle/>
          <a:p>
            <a:pPr marL="266700" indent="-266700">
              <a:buFont typeface="+mj-lt"/>
              <a:buAutoNum type="arabicPeriod"/>
            </a:pPr>
            <a:r>
              <a:rPr lang="es-ES" dirty="0"/>
              <a:t>Explicar cómo </a:t>
            </a:r>
            <a:r>
              <a:rPr lang="es-ES" dirty="0" err="1"/>
              <a:t>Spark</a:t>
            </a:r>
            <a:r>
              <a:rPr lang="es-ES" dirty="0"/>
              <a:t> ejecuta un pipeline de datos desde el código hasta la ejecución distribuida.</a:t>
            </a:r>
          </a:p>
          <a:p>
            <a:pPr marL="266700" indent="-266700">
              <a:buFont typeface="+mj-lt"/>
              <a:buAutoNum type="arabicPeriod"/>
            </a:pPr>
            <a:endParaRPr lang="es-ES" dirty="0"/>
          </a:p>
          <a:p>
            <a:pPr marL="266700" indent="-266700">
              <a:buFont typeface="+mj-lt"/>
              <a:buAutoNum type="arabicPeriod"/>
            </a:pPr>
            <a:r>
              <a:rPr lang="es-ES" dirty="0"/>
              <a:t>Identificar los cuellos de botella más comunes en </a:t>
            </a:r>
            <a:r>
              <a:rPr lang="es-ES" dirty="0" err="1"/>
              <a:t>Spark</a:t>
            </a:r>
            <a:r>
              <a:rPr lang="es-ES" dirty="0"/>
              <a:t>.</a:t>
            </a:r>
          </a:p>
          <a:p>
            <a:pPr marL="266700" indent="-266700">
              <a:buFont typeface="+mj-lt"/>
              <a:buAutoNum type="arabicPeriod"/>
            </a:pPr>
            <a:endParaRPr lang="es-ES" dirty="0"/>
          </a:p>
          <a:p>
            <a:pPr marL="266700" indent="-266700">
              <a:buFont typeface="+mj-lt"/>
              <a:buAutoNum type="arabicPeriod"/>
            </a:pPr>
            <a:r>
              <a:rPr lang="es-ES" dirty="0"/>
              <a:t>Usar las herramientas de diagnóstico en </a:t>
            </a:r>
            <a:r>
              <a:rPr lang="es-ES" dirty="0" err="1"/>
              <a:t>Databricks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D3D4D-9236-BC26-FE9A-0BA0BBB1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650" y="2420888"/>
            <a:ext cx="2212504" cy="22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11195-A5BA-8CDC-2B4D-D8CEF0BA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6E08F59-CBFD-85D6-D90A-36A70D0D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Ciclo de ejecución </a:t>
            </a:r>
            <a:r>
              <a:rPr lang="es-ES" dirty="0">
                <a:solidFill>
                  <a:schemeClr val="accent1"/>
                </a:solidFill>
              </a:rPr>
              <a:t>| </a:t>
            </a:r>
            <a:r>
              <a:rPr lang="es-ES" dirty="0" err="1">
                <a:solidFill>
                  <a:schemeClr val="accent1"/>
                </a:solidFill>
              </a:rPr>
              <a:t>Spark</a:t>
            </a:r>
            <a:r>
              <a:rPr lang="es-ES" dirty="0">
                <a:solidFill>
                  <a:schemeClr val="accent1"/>
                </a:solidFill>
              </a:rPr>
              <a:t> planifica primero y ejecuta después</a:t>
            </a:r>
            <a:endParaRPr lang="es-E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D72C2-B8D8-136C-B363-DD3915B9E482}"/>
              </a:ext>
            </a:extLst>
          </p:cNvPr>
          <p:cNvSpPr txBox="1"/>
          <p:nvPr/>
        </p:nvSpPr>
        <p:spPr>
          <a:xfrm>
            <a:off x="1131484" y="1314536"/>
            <a:ext cx="2288388" cy="1001875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1437" defTabSz="685800">
              <a:defRPr/>
            </a:pPr>
            <a:r>
              <a:rPr lang="es-ES" sz="1600" b="1" dirty="0">
                <a:solidFill>
                  <a:srgbClr val="083796"/>
                </a:solidFill>
              </a:rPr>
              <a:t>Transformaciones (</a:t>
            </a:r>
            <a:r>
              <a:rPr lang="es-ES" sz="1600" b="1" dirty="0" err="1">
                <a:solidFill>
                  <a:srgbClr val="083796"/>
                </a:solidFill>
              </a:rPr>
              <a:t>lazy</a:t>
            </a:r>
            <a:r>
              <a:rPr lang="es-ES" sz="1600" b="1" dirty="0">
                <a:solidFill>
                  <a:srgbClr val="083796"/>
                </a:solidFill>
              </a:rPr>
              <a:t>)</a:t>
            </a:r>
          </a:p>
          <a:p>
            <a:pPr marL="71437" defTabSz="685800">
              <a:defRPr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Generan plan lógico </a:t>
            </a:r>
          </a:p>
          <a:p>
            <a:pPr marL="71437" defTabSz="685800">
              <a:defRPr/>
            </a:pP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join</a:t>
            </a:r>
            <a:endParaRPr lang="es-E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0525B-2980-21CC-4CCF-6838EEF76FC8}"/>
              </a:ext>
            </a:extLst>
          </p:cNvPr>
          <p:cNvSpPr txBox="1"/>
          <p:nvPr/>
        </p:nvSpPr>
        <p:spPr>
          <a:xfrm>
            <a:off x="1131484" y="2740703"/>
            <a:ext cx="2288388" cy="1001875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1437" defTabSz="685800">
              <a:defRPr/>
            </a:pPr>
            <a:r>
              <a:rPr lang="es-ES" sz="1600" b="1" dirty="0">
                <a:solidFill>
                  <a:srgbClr val="083796"/>
                </a:solidFill>
              </a:rPr>
              <a:t>Acciones</a:t>
            </a:r>
          </a:p>
          <a:p>
            <a:pPr marL="71437" defTabSz="685800">
              <a:defRPr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Disparan ejecución real</a:t>
            </a:r>
          </a:p>
          <a:p>
            <a:pPr marL="71437" defTabSz="685800">
              <a:defRPr/>
            </a:pP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, show, </a:t>
            </a: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write</a:t>
            </a:r>
            <a:endParaRPr lang="es-E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714FE-5FCA-15D9-FB33-939EF5804C7F}"/>
              </a:ext>
            </a:extLst>
          </p:cNvPr>
          <p:cNvSpPr txBox="1"/>
          <p:nvPr/>
        </p:nvSpPr>
        <p:spPr>
          <a:xfrm>
            <a:off x="755578" y="4669211"/>
            <a:ext cx="3168342" cy="1001875"/>
          </a:xfrm>
          <a:prstGeom prst="roundRect">
            <a:avLst/>
          </a:prstGeom>
          <a:noFill/>
          <a:ln w="28575" cap="rnd">
            <a:solidFill>
              <a:srgbClr val="4472C4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71437" algn="ctr" defTabSz="685800">
              <a:defRPr/>
            </a:pP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Spark</a:t>
            </a: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 no ejecuta hasta encontrar una acción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60CFEF-E958-DAB8-6BE7-FA018DE112C0}"/>
              </a:ext>
            </a:extLst>
          </p:cNvPr>
          <p:cNvSpPr/>
          <p:nvPr/>
        </p:nvSpPr>
        <p:spPr>
          <a:xfrm>
            <a:off x="5555651" y="1376772"/>
            <a:ext cx="1799410" cy="620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83796"/>
                </a:solidFill>
              </a:rPr>
              <a:t>Código</a:t>
            </a:r>
            <a:endParaRPr lang="en-US" sz="1400" dirty="0">
              <a:solidFill>
                <a:srgbClr val="083796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8B2638-034B-75D9-780B-6F02A8D89EA7}"/>
              </a:ext>
            </a:extLst>
          </p:cNvPr>
          <p:cNvSpPr/>
          <p:nvPr/>
        </p:nvSpPr>
        <p:spPr>
          <a:xfrm>
            <a:off x="5555651" y="2265997"/>
            <a:ext cx="1799410" cy="620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83796"/>
                </a:solidFill>
              </a:rPr>
              <a:t>Plan lógico</a:t>
            </a:r>
            <a:endParaRPr lang="en-US" sz="1400" dirty="0">
              <a:solidFill>
                <a:srgbClr val="083796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C983B-766D-0958-27F8-695091048C7C}"/>
              </a:ext>
            </a:extLst>
          </p:cNvPr>
          <p:cNvSpPr/>
          <p:nvPr/>
        </p:nvSpPr>
        <p:spPr>
          <a:xfrm>
            <a:off x="5555651" y="3168755"/>
            <a:ext cx="1799410" cy="620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83796"/>
                </a:solidFill>
              </a:rPr>
              <a:t>Optimización (</a:t>
            </a:r>
            <a:r>
              <a:rPr lang="es-ES" dirty="0" err="1">
                <a:solidFill>
                  <a:srgbClr val="083796"/>
                </a:solidFill>
              </a:rPr>
              <a:t>Catalyst</a:t>
            </a:r>
            <a:r>
              <a:rPr lang="es-ES" dirty="0">
                <a:solidFill>
                  <a:srgbClr val="083796"/>
                </a:solidFill>
              </a:rPr>
              <a:t>)</a:t>
            </a:r>
            <a:endParaRPr lang="en-US" sz="1400" dirty="0">
              <a:solidFill>
                <a:srgbClr val="083796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284BBC-B30E-B671-DB6C-9C63DBF6DA12}"/>
              </a:ext>
            </a:extLst>
          </p:cNvPr>
          <p:cNvSpPr/>
          <p:nvPr/>
        </p:nvSpPr>
        <p:spPr>
          <a:xfrm>
            <a:off x="5555651" y="3975349"/>
            <a:ext cx="1799410" cy="620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83796"/>
                </a:solidFill>
              </a:rPr>
              <a:t>Plan </a:t>
            </a:r>
            <a:r>
              <a:rPr lang="es-ES" dirty="0" err="1">
                <a:solidFill>
                  <a:srgbClr val="083796"/>
                </a:solidFill>
              </a:rPr>
              <a:t>fisico</a:t>
            </a:r>
            <a:endParaRPr lang="en-US" sz="1400" dirty="0">
              <a:solidFill>
                <a:srgbClr val="083796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A1ACC39-57F5-ABD1-77B9-48B8653E657D}"/>
              </a:ext>
            </a:extLst>
          </p:cNvPr>
          <p:cNvSpPr/>
          <p:nvPr/>
        </p:nvSpPr>
        <p:spPr>
          <a:xfrm>
            <a:off x="5098352" y="4896947"/>
            <a:ext cx="2714008" cy="620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083796"/>
                </a:solidFill>
              </a:rPr>
              <a:t>DAG -&gt; </a:t>
            </a:r>
            <a:r>
              <a:rPr lang="es-ES" dirty="0" err="1">
                <a:solidFill>
                  <a:srgbClr val="083796"/>
                </a:solidFill>
              </a:rPr>
              <a:t>Stages</a:t>
            </a:r>
            <a:r>
              <a:rPr lang="es-ES" dirty="0">
                <a:solidFill>
                  <a:srgbClr val="083796"/>
                </a:solidFill>
              </a:rPr>
              <a:t> -&gt; </a:t>
            </a:r>
            <a:r>
              <a:rPr lang="es-ES" dirty="0" err="1">
                <a:solidFill>
                  <a:srgbClr val="083796"/>
                </a:solidFill>
              </a:rPr>
              <a:t>Tasks</a:t>
            </a:r>
            <a:endParaRPr lang="en-US" sz="1400" dirty="0">
              <a:solidFill>
                <a:srgbClr val="083796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A33AF7-C6CD-1194-0D48-8EC782E0CB08}"/>
              </a:ext>
            </a:extLst>
          </p:cNvPr>
          <p:cNvCxnSpPr>
            <a:cxnSpLocks/>
          </p:cNvCxnSpPr>
          <p:nvPr/>
        </p:nvCxnSpPr>
        <p:spPr>
          <a:xfrm>
            <a:off x="6455356" y="1997057"/>
            <a:ext cx="0" cy="268940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A73E2-F54F-25D2-6B85-0E56D2ADA27E}"/>
              </a:ext>
            </a:extLst>
          </p:cNvPr>
          <p:cNvCxnSpPr>
            <a:cxnSpLocks/>
          </p:cNvCxnSpPr>
          <p:nvPr/>
        </p:nvCxnSpPr>
        <p:spPr>
          <a:xfrm>
            <a:off x="6455356" y="2886282"/>
            <a:ext cx="0" cy="268940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12B36C-FE1D-931A-E06F-B259002E2456}"/>
              </a:ext>
            </a:extLst>
          </p:cNvPr>
          <p:cNvCxnSpPr>
            <a:cxnSpLocks/>
          </p:cNvCxnSpPr>
          <p:nvPr/>
        </p:nvCxnSpPr>
        <p:spPr>
          <a:xfrm>
            <a:off x="6455356" y="3775507"/>
            <a:ext cx="0" cy="199842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854A61-AFFD-8B4A-241F-0D4B4542EE4E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6455356" y="4595634"/>
            <a:ext cx="0" cy="301313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03E8B62-6F38-5BCD-36FE-4BE3A98B2B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837" y="1508895"/>
            <a:ext cx="667008" cy="66700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DD589E3-57DE-BB05-EB29-AAAF6DF29B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632" y="2908640"/>
            <a:ext cx="666000" cy="666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1B5B348-DE4E-FBDD-16D2-6C5477A0E1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626" t="2683" b="1139"/>
          <a:stretch>
            <a:fillRect/>
          </a:stretch>
        </p:blipFill>
        <p:spPr>
          <a:xfrm>
            <a:off x="8164350" y="2273736"/>
            <a:ext cx="612000" cy="579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DA9422D-BC3B-9E38-1EF0-791B0AD14C1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4350" y="3136966"/>
            <a:ext cx="612000" cy="612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3676818-6B75-F0E0-FEFB-35DB892FE0B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4350" y="3975349"/>
            <a:ext cx="612000" cy="61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94845A8-1A2C-4E8A-4AFD-2E9378F8BF4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4350" y="4864149"/>
            <a:ext cx="612000" cy="612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82B4ACB-AD13-6CC6-AFC4-2469DCEE4FE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4350" y="1317932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98F4D-73DD-8C7F-AEBC-067683CE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BF2712-F487-5274-8AB2-3B4280C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Spark</a:t>
            </a:r>
            <a:r>
              <a:rPr lang="es-ES" dirty="0"/>
              <a:t> y </a:t>
            </a:r>
            <a:r>
              <a:rPr lang="es-ES" dirty="0" err="1"/>
              <a:t>Databrick</a:t>
            </a:r>
            <a:r>
              <a:rPr lang="es-ES" dirty="0"/>
              <a:t> por dentro </a:t>
            </a:r>
            <a:r>
              <a:rPr lang="es-ES" dirty="0">
                <a:solidFill>
                  <a:schemeClr val="accent1"/>
                </a:solidFill>
              </a:rPr>
              <a:t>| </a:t>
            </a:r>
            <a:r>
              <a:rPr lang="es-ES" dirty="0" err="1">
                <a:solidFill>
                  <a:schemeClr val="accent1"/>
                </a:solidFill>
              </a:rPr>
              <a:t>Spark</a:t>
            </a:r>
            <a:r>
              <a:rPr lang="es-ES" dirty="0">
                <a:solidFill>
                  <a:schemeClr val="accent1"/>
                </a:solidFill>
              </a:rPr>
              <a:t> reparte el trabajo y </a:t>
            </a:r>
            <a:r>
              <a:rPr lang="es-ES" dirty="0" err="1">
                <a:solidFill>
                  <a:schemeClr val="accent1"/>
                </a:solidFill>
              </a:rPr>
              <a:t>Databricks</a:t>
            </a:r>
            <a:r>
              <a:rPr lang="es-ES" dirty="0">
                <a:solidFill>
                  <a:schemeClr val="accent1"/>
                </a:solidFill>
              </a:rPr>
              <a:t> gestiona </a:t>
            </a:r>
            <a:r>
              <a:rPr lang="es-ES" dirty="0" err="1">
                <a:solidFill>
                  <a:schemeClr val="accent1"/>
                </a:solidFill>
              </a:rPr>
              <a:t>automaticamente</a:t>
            </a:r>
            <a:endParaRPr lang="es-E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BE6B6B-A2CB-1777-4E99-B19177E7A0C3}"/>
              </a:ext>
            </a:extLst>
          </p:cNvPr>
          <p:cNvSpPr/>
          <p:nvPr/>
        </p:nvSpPr>
        <p:spPr>
          <a:xfrm>
            <a:off x="3395861" y="1196752"/>
            <a:ext cx="1968227" cy="7920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D61C8-E85C-8F3E-5D44-0A630F60FE82}"/>
              </a:ext>
            </a:extLst>
          </p:cNvPr>
          <p:cNvSpPr txBox="1"/>
          <p:nvPr/>
        </p:nvSpPr>
        <p:spPr>
          <a:xfrm>
            <a:off x="3491880" y="1295472"/>
            <a:ext cx="111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Notebook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DE824-0972-0F9E-256A-0E86D2F03066}"/>
              </a:ext>
            </a:extLst>
          </p:cNvPr>
          <p:cNvSpPr txBox="1"/>
          <p:nvPr/>
        </p:nvSpPr>
        <p:spPr>
          <a:xfrm>
            <a:off x="3491880" y="1628801"/>
            <a:ext cx="1056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Código </a:t>
            </a:r>
            <a:r>
              <a:rPr lang="es-ES" sz="1200" dirty="0" err="1"/>
              <a:t>Spark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A85597-47CC-23DD-4EC0-1CBE91A2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35358"/>
            <a:ext cx="581474" cy="58147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4DE7062-6C81-2B21-0EB7-A394E27D6DD3}"/>
              </a:ext>
            </a:extLst>
          </p:cNvPr>
          <p:cNvSpPr/>
          <p:nvPr/>
        </p:nvSpPr>
        <p:spPr>
          <a:xfrm>
            <a:off x="3395861" y="2276872"/>
            <a:ext cx="1968227" cy="792088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Genera el DAG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Divide en </a:t>
            </a:r>
            <a:r>
              <a:rPr lang="es-ES" sz="1400" dirty="0" err="1"/>
              <a:t>stages</a:t>
            </a:r>
            <a:endParaRPr lang="en-US" sz="1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B8915BE-E19B-C10F-F805-524DAEB5E076}"/>
              </a:ext>
            </a:extLst>
          </p:cNvPr>
          <p:cNvSpPr/>
          <p:nvPr/>
        </p:nvSpPr>
        <p:spPr>
          <a:xfrm>
            <a:off x="3395861" y="3356992"/>
            <a:ext cx="1968227" cy="792088"/>
          </a:xfrm>
          <a:prstGeom prst="roundRect">
            <a:avLst/>
          </a:prstGeom>
          <a:solidFill>
            <a:srgbClr val="F5750B"/>
          </a:solidFill>
          <a:ln w="28575">
            <a:solidFill>
              <a:srgbClr val="F575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endParaRPr lang="es-ES" dirty="0"/>
          </a:p>
          <a:p>
            <a:pPr algn="ctr"/>
            <a:r>
              <a:rPr lang="es-ES" sz="1400" dirty="0" err="1"/>
              <a:t>Databricks</a:t>
            </a:r>
            <a:r>
              <a:rPr lang="es-ES" sz="1400" dirty="0"/>
              <a:t> decide escalado y recursos</a:t>
            </a:r>
            <a:endParaRPr lang="en-US" sz="14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4571499-C848-6E79-ED0B-5CC68820BC30}"/>
              </a:ext>
            </a:extLst>
          </p:cNvPr>
          <p:cNvSpPr/>
          <p:nvPr/>
        </p:nvSpPr>
        <p:spPr>
          <a:xfrm>
            <a:off x="1187624" y="4581128"/>
            <a:ext cx="1968227" cy="792088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Executor</a:t>
            </a:r>
            <a:r>
              <a:rPr lang="es-ES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Ejecuta </a:t>
            </a:r>
            <a:r>
              <a:rPr lang="es-ES" sz="1400" dirty="0" err="1"/>
              <a:t>tasks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Memoria local</a:t>
            </a:r>
            <a:endParaRPr lang="en-US" sz="14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3CBD926-575E-BD31-300A-357A6124343B}"/>
              </a:ext>
            </a:extLst>
          </p:cNvPr>
          <p:cNvSpPr/>
          <p:nvPr/>
        </p:nvSpPr>
        <p:spPr>
          <a:xfrm>
            <a:off x="5426199" y="4581128"/>
            <a:ext cx="1968227" cy="792088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Executor</a:t>
            </a:r>
            <a:r>
              <a:rPr lang="es-ES" dirty="0"/>
              <a:t>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Ejecuta </a:t>
            </a:r>
            <a:r>
              <a:rPr lang="es-ES" sz="1400" dirty="0" err="1"/>
              <a:t>tasks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Memoria local</a:t>
            </a:r>
            <a:endParaRPr lang="en-US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38AC91B-A331-2161-088A-66A20EEFAAE9}"/>
              </a:ext>
            </a:extLst>
          </p:cNvPr>
          <p:cNvSpPr/>
          <p:nvPr/>
        </p:nvSpPr>
        <p:spPr>
          <a:xfrm>
            <a:off x="3491880" y="5733256"/>
            <a:ext cx="1733602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Resultados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1E7FFB-CED2-3B68-4E62-4E963B104113}"/>
              </a:ext>
            </a:extLst>
          </p:cNvPr>
          <p:cNvCxnSpPr>
            <a:stCxn id="2" idx="2"/>
            <a:endCxn id="25" idx="0"/>
          </p:cNvCxnSpPr>
          <p:nvPr/>
        </p:nvCxnSpPr>
        <p:spPr>
          <a:xfrm>
            <a:off x="4379975" y="1988840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8243A4-ED07-B2F0-FC6F-AEA17BFC5230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>
            <a:off x="4379975" y="3068960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0FA9CFE-38BB-3574-B970-B670284FEC74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5179120" y="3349935"/>
            <a:ext cx="432048" cy="2030338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131C4D-A825-4A2F-03C6-98D3D2951C71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3059833" y="3260986"/>
            <a:ext cx="432048" cy="2208237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8B796DA-2AE4-96CB-924F-14C5AF888313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3085189" y="4459764"/>
            <a:ext cx="360040" cy="2186943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8C98C1C-24F5-5834-3F33-605CF4EC325C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rot="5400000">
            <a:off x="5204477" y="4527420"/>
            <a:ext cx="360040" cy="2051632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BE6F525-BDB1-606C-D6BA-6BC68AEF42F0}"/>
              </a:ext>
            </a:extLst>
          </p:cNvPr>
          <p:cNvSpPr txBox="1"/>
          <p:nvPr/>
        </p:nvSpPr>
        <p:spPr>
          <a:xfrm>
            <a:off x="4075001" y="4669975"/>
            <a:ext cx="4320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11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7832-84D0-EA6C-C992-B8561775B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989A3FD-E46D-81BC-E090-3C5BAB7A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Cuellos de botella </a:t>
            </a:r>
            <a:r>
              <a:rPr lang="es-ES" dirty="0">
                <a:solidFill>
                  <a:schemeClr val="accent1"/>
                </a:solidFill>
              </a:rPr>
              <a:t>| Detectarlos es el primer paso para optimizar un pipeline</a:t>
            </a:r>
            <a:endParaRPr lang="es-E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FBD4FF-1318-51BF-EF55-D8628873F23A}"/>
              </a:ext>
            </a:extLst>
          </p:cNvPr>
          <p:cNvSpPr/>
          <p:nvPr/>
        </p:nvSpPr>
        <p:spPr>
          <a:xfrm>
            <a:off x="899593" y="1347029"/>
            <a:ext cx="2288388" cy="3659903"/>
          </a:xfrm>
          <a:prstGeom prst="rect">
            <a:avLst/>
          </a:prstGeom>
          <a:solidFill>
            <a:srgbClr val="D9D9D9">
              <a:alpha val="30196"/>
            </a:srgbClr>
          </a:solidFill>
          <a:ln w="95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C7255F-3F17-DCC1-7103-1F52F53FAE5A}"/>
              </a:ext>
            </a:extLst>
          </p:cNvPr>
          <p:cNvSpPr/>
          <p:nvPr/>
        </p:nvSpPr>
        <p:spPr>
          <a:xfrm>
            <a:off x="3463810" y="1347029"/>
            <a:ext cx="2288388" cy="3659903"/>
          </a:xfrm>
          <a:prstGeom prst="rect">
            <a:avLst/>
          </a:prstGeom>
          <a:solidFill>
            <a:srgbClr val="D9D9D9">
              <a:alpha val="30196"/>
            </a:srgbClr>
          </a:solidFill>
          <a:ln w="95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BA349-5E22-4893-1A75-F5026DDAA1AE}"/>
              </a:ext>
            </a:extLst>
          </p:cNvPr>
          <p:cNvSpPr/>
          <p:nvPr/>
        </p:nvSpPr>
        <p:spPr>
          <a:xfrm>
            <a:off x="6028028" y="1347029"/>
            <a:ext cx="2288388" cy="3659903"/>
          </a:xfrm>
          <a:prstGeom prst="rect">
            <a:avLst/>
          </a:prstGeom>
          <a:solidFill>
            <a:srgbClr val="D9D9D9">
              <a:alpha val="30196"/>
            </a:srgbClr>
          </a:solidFill>
          <a:ln w="95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E7BDA-67A8-C3C5-4E5F-39B80DD0E5CE}"/>
              </a:ext>
            </a:extLst>
          </p:cNvPr>
          <p:cNvSpPr txBox="1"/>
          <p:nvPr/>
        </p:nvSpPr>
        <p:spPr>
          <a:xfrm>
            <a:off x="1166858" y="1658583"/>
            <a:ext cx="1753860" cy="71609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s-ES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Shuffles</a:t>
            </a:r>
            <a:endParaRPr lang="es-ES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6171C-3580-E69E-5B05-4C61D35E00BD}"/>
              </a:ext>
            </a:extLst>
          </p:cNvPr>
          <p:cNvSpPr txBox="1"/>
          <p:nvPr/>
        </p:nvSpPr>
        <p:spPr>
          <a:xfrm>
            <a:off x="3687569" y="1658583"/>
            <a:ext cx="1840874" cy="71609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Data </a:t>
            </a:r>
            <a:r>
              <a:rPr lang="es-ES" sz="2000" b="1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Skew</a:t>
            </a:r>
            <a:endParaRPr lang="es-ES" sz="2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8F07A4-8FCA-2AB8-31D6-3E02456F5039}"/>
              </a:ext>
            </a:extLst>
          </p:cNvPr>
          <p:cNvSpPr txBox="1"/>
          <p:nvPr/>
        </p:nvSpPr>
        <p:spPr>
          <a:xfrm>
            <a:off x="6295293" y="1658583"/>
            <a:ext cx="1753860" cy="71609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Particionado ineficiente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50CDF1-83FE-E1F4-4C20-632E902248A8}"/>
              </a:ext>
            </a:extLst>
          </p:cNvPr>
          <p:cNvSpPr txBox="1"/>
          <p:nvPr/>
        </p:nvSpPr>
        <p:spPr>
          <a:xfrm>
            <a:off x="899592" y="3356992"/>
            <a:ext cx="2288388" cy="1649941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00025" indent="-128588" defTabSz="68580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Redistribución de datos entre nodos</a:t>
            </a:r>
          </a:p>
          <a:p>
            <a:pPr marL="200025" indent="-128588" defTabSz="68580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Causas: </a:t>
            </a: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ES" sz="1600" dirty="0" err="1">
                <a:solidFill>
                  <a:schemeClr val="tx2">
                    <a:lumMod val="75000"/>
                  </a:schemeClr>
                </a:solidFill>
              </a:rPr>
              <a:t>groupBy</a:t>
            </a: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,… </a:t>
            </a:r>
          </a:p>
          <a:p>
            <a:pPr marL="200025" indent="-128588" defTabSz="685800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Impacto: alto coste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011EE5-CB60-E0D9-1FC9-0E0D49F086F6}"/>
              </a:ext>
            </a:extLst>
          </p:cNvPr>
          <p:cNvSpPr txBox="1"/>
          <p:nvPr/>
        </p:nvSpPr>
        <p:spPr>
          <a:xfrm>
            <a:off x="3463807" y="3356992"/>
            <a:ext cx="2288388" cy="1649940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Particiones con datos muy desbalanceados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Una tarea tarda mucho más que el resto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C62792-1429-E7AB-01C1-4CD0C94DF3C9}"/>
              </a:ext>
            </a:extLst>
          </p:cNvPr>
          <p:cNvSpPr txBox="1"/>
          <p:nvPr/>
        </p:nvSpPr>
        <p:spPr>
          <a:xfrm>
            <a:off x="6028019" y="3356993"/>
            <a:ext cx="2288388" cy="1649939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Pocas particiones implica poco paralelismo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>
                    <a:lumMod val="75000"/>
                  </a:schemeClr>
                </a:solidFill>
              </a:rPr>
              <a:t>Demasiadas particiones implica sobrecarga de tareas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6CCB6B-E3BD-E6C4-A934-7E5686DE22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9787" y="2420888"/>
            <a:ext cx="648000" cy="64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C35F51-8EFB-34E3-F440-9444FCF9AF9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84004" y="2420888"/>
            <a:ext cx="648000" cy="64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9EFEFC-59A4-1CEA-0359-1A54A23E20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48222" y="2420888"/>
            <a:ext cx="648000" cy="6480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08457E9-2FEC-BC0F-A764-BE29DF04A59F}"/>
              </a:ext>
            </a:extLst>
          </p:cNvPr>
          <p:cNvSpPr/>
          <p:nvPr/>
        </p:nvSpPr>
        <p:spPr>
          <a:xfrm>
            <a:off x="1102547" y="5229544"/>
            <a:ext cx="180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Spark</a:t>
            </a:r>
            <a:r>
              <a:rPr lang="es-ES" dirty="0"/>
              <a:t> UI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32C3CC-538E-79D6-9905-56F429C94CE2}"/>
              </a:ext>
            </a:extLst>
          </p:cNvPr>
          <p:cNvSpPr/>
          <p:nvPr/>
        </p:nvSpPr>
        <p:spPr>
          <a:xfrm>
            <a:off x="3667198" y="5229544"/>
            <a:ext cx="180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DAG </a:t>
            </a:r>
            <a:r>
              <a:rPr lang="es-ES" dirty="0" err="1"/>
              <a:t>Viewer</a:t>
            </a:r>
            <a:endParaRPr lang="en-US" dirty="0">
              <a:effectLst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8C669DA-F98D-F6B6-C49F-1DDC9973C02B}"/>
              </a:ext>
            </a:extLst>
          </p:cNvPr>
          <p:cNvSpPr/>
          <p:nvPr/>
        </p:nvSpPr>
        <p:spPr>
          <a:xfrm>
            <a:off x="6231849" y="5229544"/>
            <a:ext cx="1800000" cy="72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explain</a:t>
            </a:r>
            <a:r>
              <a:rPr lang="es-ES" dirty="0"/>
              <a:t>()</a:t>
            </a:r>
          </a:p>
          <a:p>
            <a:pPr algn="ctr"/>
            <a:r>
              <a:rPr lang="es-ES" dirty="0" err="1"/>
              <a:t>queryExecution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4c3f89-b1e2-4b5c-81e1-9b07710f5189">
      <Terms xmlns="http://schemas.microsoft.com/office/infopath/2007/PartnerControls"/>
    </lcf76f155ced4ddcb4097134ff3c332f>
    <TaxCatchAll xmlns="ce845bb0-6f82-4cf9-8b02-3916bb6268d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61D317CF2309C4E8DA448EE42D88B65" ma:contentTypeVersion="14" ma:contentTypeDescription="Crear nuevo documento." ma:contentTypeScope="" ma:versionID="499295a40b32042ffc1aa18e52107fb2">
  <xsd:schema xmlns:xsd="http://www.w3.org/2001/XMLSchema" xmlns:xs="http://www.w3.org/2001/XMLSchema" xmlns:p="http://schemas.microsoft.com/office/2006/metadata/properties" xmlns:ns2="e24c3f89-b1e2-4b5c-81e1-9b07710f5189" xmlns:ns3="ce845bb0-6f82-4cf9-8b02-3916bb6268df" targetNamespace="http://schemas.microsoft.com/office/2006/metadata/properties" ma:root="true" ma:fieldsID="cacbbaa88dffef174e809ab62d2fa790" ns2:_="" ns3:_="">
    <xsd:import namespace="e24c3f89-b1e2-4b5c-81e1-9b07710f5189"/>
    <xsd:import namespace="ce845bb0-6f82-4cf9-8b02-3916bb6268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4c3f89-b1e2-4b5c-81e1-9b07710f51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59dbaa74-2a60-464d-988b-bba989cac7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45bb0-6f82-4cf9-8b02-3916bb6268d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51e47c2f-83de-443c-9b77-fbf0d35e4197}" ma:internalName="TaxCatchAll" ma:showField="CatchAllData" ma:web="ce845bb0-6f82-4cf9-8b02-3916bb6268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79858A-5E67-489D-9BB4-CD604D981F2A}">
  <ds:schemaRefs>
    <ds:schemaRef ds:uri="http://schemas.microsoft.com/office/2006/metadata/properties"/>
    <ds:schemaRef ds:uri="http://schemas.microsoft.com/office/infopath/2007/PartnerControls"/>
    <ds:schemaRef ds:uri="e24c3f89-b1e2-4b5c-81e1-9b07710f5189"/>
    <ds:schemaRef ds:uri="ce845bb0-6f82-4cf9-8b02-3916bb6268df"/>
  </ds:schemaRefs>
</ds:datastoreItem>
</file>

<file path=customXml/itemProps2.xml><?xml version="1.0" encoding="utf-8"?>
<ds:datastoreItem xmlns:ds="http://schemas.openxmlformats.org/officeDocument/2006/customXml" ds:itemID="{D57BF0C9-4CDD-43A3-8A95-A49D62C2F2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4c3f89-b1e2-4b5c-81e1-9b07710f5189"/>
    <ds:schemaRef ds:uri="ce845bb0-6f82-4cf9-8b02-3916bb6268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DDB250-E753-47E4-8ED1-CAC7AD183E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17571</TotalTime>
  <Words>478</Words>
  <Application>Microsoft Office PowerPoint</Application>
  <PresentationFormat>On-screen Show (4:3)</PresentationFormat>
  <Paragraphs>104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Aptos</vt:lpstr>
      <vt:lpstr>Arial</vt:lpstr>
      <vt:lpstr>Calibri</vt:lpstr>
      <vt:lpstr>Diseño personalizado</vt:lpstr>
      <vt:lpstr>PowerPoint Presentation</vt:lpstr>
      <vt:lpstr>¿Quién soy?</vt:lpstr>
      <vt:lpstr>Índice del curso</vt:lpstr>
      <vt:lpstr>1. Fundamentos y diagnóstico de rendimiento</vt:lpstr>
      <vt:lpstr>Índice | Fundamentos y diagnóstico de rendimiento</vt:lpstr>
      <vt:lpstr>Objetivos | Conocer las transformaciones de Spark, sus cuellos de botella y las herramientas de diagnóstico</vt:lpstr>
      <vt:lpstr>Ciclo de ejecución | Spark planifica primero y ejecuta después</vt:lpstr>
      <vt:lpstr>Spark y Databrick por dentro | Spark reparte el trabajo y Databricks gestiona automaticamente</vt:lpstr>
      <vt:lpstr>Cuellos de botella | Detectarlos es el primer paso para optimizar un pipeline</vt:lpstr>
      <vt:lpstr>Herramientas de diagnóstico en Databricks| No se puede optimizar lo que no se entiende. Lo primero es diagnosticar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psoria</dc:creator>
  <cp:lastModifiedBy>Pablo Sanz</cp:lastModifiedBy>
  <cp:revision>382</cp:revision>
  <cp:lastPrinted>2018-06-15T07:54:48Z</cp:lastPrinted>
  <dcterms:created xsi:type="dcterms:W3CDTF">2014-05-13T08:36:54Z</dcterms:created>
  <dcterms:modified xsi:type="dcterms:W3CDTF">2025-08-21T12:14:26Z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0x010100D61D317CF2309C4E8DA448EE42D88B65</vt:lpwstr>
  </property>
</Properties>
</file>